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51"/>
  </p:notesMasterIdLst>
  <p:handoutMasterIdLst>
    <p:handoutMasterId r:id="rId52"/>
  </p:handoutMasterIdLst>
  <p:sldIdLst>
    <p:sldId id="256" r:id="rId2"/>
    <p:sldId id="257" r:id="rId3"/>
    <p:sldId id="265" r:id="rId4"/>
    <p:sldId id="258" r:id="rId5"/>
    <p:sldId id="266" r:id="rId6"/>
    <p:sldId id="267" r:id="rId7"/>
    <p:sldId id="268" r:id="rId8"/>
    <p:sldId id="269" r:id="rId9"/>
    <p:sldId id="270" r:id="rId10"/>
    <p:sldId id="271" r:id="rId11"/>
    <p:sldId id="272" r:id="rId12"/>
    <p:sldId id="273" r:id="rId13"/>
    <p:sldId id="274" r:id="rId14"/>
    <p:sldId id="276" r:id="rId15"/>
    <p:sldId id="277" r:id="rId16"/>
    <p:sldId id="278" r:id="rId17"/>
    <p:sldId id="279" r:id="rId18"/>
    <p:sldId id="280" r:id="rId19"/>
    <p:sldId id="281" r:id="rId20"/>
    <p:sldId id="282" r:id="rId21"/>
    <p:sldId id="283" r:id="rId22"/>
    <p:sldId id="284" r:id="rId23"/>
    <p:sldId id="285" r:id="rId24"/>
    <p:sldId id="286" r:id="rId25"/>
    <p:sldId id="287" r:id="rId26"/>
    <p:sldId id="288" r:id="rId27"/>
    <p:sldId id="290" r:id="rId28"/>
    <p:sldId id="291" r:id="rId29"/>
    <p:sldId id="292" r:id="rId30"/>
    <p:sldId id="293" r:id="rId31"/>
    <p:sldId id="294" r:id="rId32"/>
    <p:sldId id="295" r:id="rId33"/>
    <p:sldId id="296" r:id="rId34"/>
    <p:sldId id="297" r:id="rId35"/>
    <p:sldId id="302" r:id="rId36"/>
    <p:sldId id="303" r:id="rId37"/>
    <p:sldId id="298" r:id="rId38"/>
    <p:sldId id="299" r:id="rId39"/>
    <p:sldId id="300" r:id="rId40"/>
    <p:sldId id="301" r:id="rId41"/>
    <p:sldId id="305" r:id="rId42"/>
    <p:sldId id="306" r:id="rId43"/>
    <p:sldId id="307" r:id="rId44"/>
    <p:sldId id="308" r:id="rId45"/>
    <p:sldId id="310" r:id="rId46"/>
    <p:sldId id="311" r:id="rId47"/>
    <p:sldId id="312" r:id="rId48"/>
    <p:sldId id="309" r:id="rId49"/>
    <p:sldId id="318" r:id="rId50"/>
  </p:sldIdLst>
  <p:sldSz cx="9144000" cy="6858000" type="screen4x3"/>
  <p:notesSz cx="6858000" cy="9144000"/>
  <p:defaultTextStyle>
    <a:defPPr>
      <a:defRPr lang="en-US"/>
    </a:defPPr>
    <a:lvl1pPr algn="r" rtl="0" fontAlgn="base">
      <a:spcBef>
        <a:spcPct val="0"/>
      </a:spcBef>
      <a:spcAft>
        <a:spcPct val="0"/>
      </a:spcAft>
      <a:defRPr sz="2400" kern="1200">
        <a:solidFill>
          <a:schemeClr val="tx1"/>
        </a:solidFill>
        <a:latin typeface="Times New Roman" pitchFamily="18" charset="0"/>
        <a:ea typeface="+mn-ea"/>
        <a:cs typeface="+mn-cs"/>
      </a:defRPr>
    </a:lvl1pPr>
    <a:lvl2pPr marL="457200" algn="r" rtl="0" fontAlgn="base">
      <a:spcBef>
        <a:spcPct val="0"/>
      </a:spcBef>
      <a:spcAft>
        <a:spcPct val="0"/>
      </a:spcAft>
      <a:defRPr sz="2400" kern="1200">
        <a:solidFill>
          <a:schemeClr val="tx1"/>
        </a:solidFill>
        <a:latin typeface="Times New Roman" pitchFamily="18" charset="0"/>
        <a:ea typeface="+mn-ea"/>
        <a:cs typeface="+mn-cs"/>
      </a:defRPr>
    </a:lvl2pPr>
    <a:lvl3pPr marL="914400" algn="r" rtl="0" fontAlgn="base">
      <a:spcBef>
        <a:spcPct val="0"/>
      </a:spcBef>
      <a:spcAft>
        <a:spcPct val="0"/>
      </a:spcAft>
      <a:defRPr sz="2400" kern="1200">
        <a:solidFill>
          <a:schemeClr val="tx1"/>
        </a:solidFill>
        <a:latin typeface="Times New Roman" pitchFamily="18" charset="0"/>
        <a:ea typeface="+mn-ea"/>
        <a:cs typeface="+mn-cs"/>
      </a:defRPr>
    </a:lvl3pPr>
    <a:lvl4pPr marL="1371600" algn="r" rtl="0" fontAlgn="base">
      <a:spcBef>
        <a:spcPct val="0"/>
      </a:spcBef>
      <a:spcAft>
        <a:spcPct val="0"/>
      </a:spcAft>
      <a:defRPr sz="2400" kern="1200">
        <a:solidFill>
          <a:schemeClr val="tx1"/>
        </a:solidFill>
        <a:latin typeface="Times New Roman" pitchFamily="18" charset="0"/>
        <a:ea typeface="+mn-ea"/>
        <a:cs typeface="+mn-cs"/>
      </a:defRPr>
    </a:lvl4pPr>
    <a:lvl5pPr marL="1828800" algn="r" rtl="0" fontAlgn="base">
      <a:spcBef>
        <a:spcPct val="0"/>
      </a:spcBef>
      <a:spcAft>
        <a:spcPct val="0"/>
      </a:spcAft>
      <a:defRPr sz="2400" kern="1200">
        <a:solidFill>
          <a:schemeClr val="tx1"/>
        </a:solidFill>
        <a:latin typeface="Times New Roman" pitchFamily="18" charset="0"/>
        <a:ea typeface="+mn-ea"/>
        <a:cs typeface="+mn-cs"/>
      </a:defRPr>
    </a:lvl5pPr>
    <a:lvl6pPr marL="2286000" algn="r" defTabSz="914400" rtl="1" eaLnBrk="1" latinLnBrk="0" hangingPunct="1">
      <a:defRPr sz="2400" kern="1200">
        <a:solidFill>
          <a:schemeClr val="tx1"/>
        </a:solidFill>
        <a:latin typeface="Times New Roman" pitchFamily="18" charset="0"/>
        <a:ea typeface="+mn-ea"/>
        <a:cs typeface="+mn-cs"/>
      </a:defRPr>
    </a:lvl6pPr>
    <a:lvl7pPr marL="2743200" algn="r" defTabSz="914400" rtl="1" eaLnBrk="1" latinLnBrk="0" hangingPunct="1">
      <a:defRPr sz="2400" kern="1200">
        <a:solidFill>
          <a:schemeClr val="tx1"/>
        </a:solidFill>
        <a:latin typeface="Times New Roman" pitchFamily="18" charset="0"/>
        <a:ea typeface="+mn-ea"/>
        <a:cs typeface="+mn-cs"/>
      </a:defRPr>
    </a:lvl7pPr>
    <a:lvl8pPr marL="3200400" algn="r" defTabSz="914400" rtl="1" eaLnBrk="1" latinLnBrk="0" hangingPunct="1">
      <a:defRPr sz="2400" kern="1200">
        <a:solidFill>
          <a:schemeClr val="tx1"/>
        </a:solidFill>
        <a:latin typeface="Times New Roman" pitchFamily="18" charset="0"/>
        <a:ea typeface="+mn-ea"/>
        <a:cs typeface="+mn-cs"/>
      </a:defRPr>
    </a:lvl8pPr>
    <a:lvl9pPr marL="3657600" algn="r" defTabSz="914400" rtl="1"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clrMru>
    <a:srgbClr val="66FF66"/>
    <a:srgbClr val="FFFF66"/>
    <a:srgbClr val="FFCC00"/>
    <a:srgbClr val="00CC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090" autoAdjust="0"/>
    <p:restoredTop sz="94426" autoAdjust="0"/>
  </p:normalViewPr>
  <p:slideViewPr>
    <p:cSldViewPr>
      <p:cViewPr>
        <p:scale>
          <a:sx n="69" d="100"/>
          <a:sy n="69" d="100"/>
        </p:scale>
        <p:origin x="-288" y="-120"/>
      </p:cViewPr>
      <p:guideLst>
        <p:guide orient="horz" pos="2160"/>
        <p:guide pos="2880"/>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 r:id="rId14" collapse="1"/>
      <p:sld r:id="rId15" collapse="1"/>
      <p:sld r:id="rId16" collapse="1"/>
      <p:sld r:id="rId17" collapse="1"/>
      <p:sld r:id="rId18" collapse="1"/>
      <p:sld r:id="rId19" collapse="1"/>
      <p:sld r:id="rId20" collapse="1"/>
      <p:sld r:id="rId21" collapse="1"/>
      <p:sld r:id="rId22" collapse="1"/>
      <p:sld r:id="rId23" collapse="1"/>
      <p:sld r:id="rId24" collapse="1"/>
      <p:sld r:id="rId25" collapse="1"/>
      <p:sld r:id="rId26" collapse="1"/>
      <p:sld r:id="rId27" collapse="1"/>
      <p:sld r:id="rId28" collapse="1"/>
      <p:sld r:id="rId29" collapse="1"/>
      <p:sld r:id="rId30" collapse="1"/>
      <p:sld r:id="rId31" collapse="1"/>
      <p:sld r:id="rId32" collapse="1"/>
      <p:sld r:id="rId33" collapse="1"/>
      <p:sld r:id="rId34" collapse="1"/>
      <p:sld r:id="rId35" collapse="1"/>
      <p:sld r:id="rId36" collapse="1"/>
      <p:sld r:id="rId37" collapse="1"/>
      <p:sld r:id="rId38" collapse="1"/>
      <p:sld r:id="rId39" collapse="1"/>
      <p:sld r:id="rId40" collapse="1"/>
      <p:sld r:id="rId41" collapse="1"/>
    </p:sldLst>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8" d="100"/>
          <a:sy n="58" d="100"/>
        </p:scale>
        <p:origin x="-1764" y="-66"/>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_rels/viewProps.xml.rels><?xml version="1.0" encoding="UTF-8" standalone="yes"?>
<Relationships xmlns="http://schemas.openxmlformats.org/package/2006/relationships"><Relationship Id="rId8" Type="http://schemas.openxmlformats.org/officeDocument/2006/relationships/slide" Target="slides/slide13.xml"/><Relationship Id="rId13" Type="http://schemas.openxmlformats.org/officeDocument/2006/relationships/slide" Target="slides/slide18.xml"/><Relationship Id="rId18" Type="http://schemas.openxmlformats.org/officeDocument/2006/relationships/slide" Target="slides/slide23.xml"/><Relationship Id="rId26" Type="http://schemas.openxmlformats.org/officeDocument/2006/relationships/slide" Target="slides/slide31.xml"/><Relationship Id="rId39" Type="http://schemas.openxmlformats.org/officeDocument/2006/relationships/slide" Target="slides/slide46.xml"/><Relationship Id="rId3" Type="http://schemas.openxmlformats.org/officeDocument/2006/relationships/slide" Target="slides/slide4.xml"/><Relationship Id="rId21" Type="http://schemas.openxmlformats.org/officeDocument/2006/relationships/slide" Target="slides/slide26.xml"/><Relationship Id="rId34" Type="http://schemas.openxmlformats.org/officeDocument/2006/relationships/slide" Target="slides/slide39.xml"/><Relationship Id="rId7" Type="http://schemas.openxmlformats.org/officeDocument/2006/relationships/slide" Target="slides/slide12.xml"/><Relationship Id="rId12" Type="http://schemas.openxmlformats.org/officeDocument/2006/relationships/slide" Target="slides/slide17.xml"/><Relationship Id="rId17" Type="http://schemas.openxmlformats.org/officeDocument/2006/relationships/slide" Target="slides/slide22.xml"/><Relationship Id="rId25" Type="http://schemas.openxmlformats.org/officeDocument/2006/relationships/slide" Target="slides/slide30.xml"/><Relationship Id="rId33" Type="http://schemas.openxmlformats.org/officeDocument/2006/relationships/slide" Target="slides/slide38.xml"/><Relationship Id="rId38" Type="http://schemas.openxmlformats.org/officeDocument/2006/relationships/slide" Target="slides/slide45.xml"/><Relationship Id="rId2" Type="http://schemas.openxmlformats.org/officeDocument/2006/relationships/slide" Target="slides/slide3.xml"/><Relationship Id="rId16" Type="http://schemas.openxmlformats.org/officeDocument/2006/relationships/slide" Target="slides/slide21.xml"/><Relationship Id="rId20" Type="http://schemas.openxmlformats.org/officeDocument/2006/relationships/slide" Target="slides/slide25.xml"/><Relationship Id="rId29" Type="http://schemas.openxmlformats.org/officeDocument/2006/relationships/slide" Target="slides/slide34.xml"/><Relationship Id="rId41" Type="http://schemas.openxmlformats.org/officeDocument/2006/relationships/slide" Target="slides/slide48.xml"/><Relationship Id="rId1" Type="http://schemas.openxmlformats.org/officeDocument/2006/relationships/slide" Target="slides/slide2.xml"/><Relationship Id="rId6" Type="http://schemas.openxmlformats.org/officeDocument/2006/relationships/slide" Target="slides/slide11.xml"/><Relationship Id="rId11" Type="http://schemas.openxmlformats.org/officeDocument/2006/relationships/slide" Target="slides/slide16.xml"/><Relationship Id="rId24" Type="http://schemas.openxmlformats.org/officeDocument/2006/relationships/slide" Target="slides/slide29.xml"/><Relationship Id="rId32" Type="http://schemas.openxmlformats.org/officeDocument/2006/relationships/slide" Target="slides/slide37.xml"/><Relationship Id="rId37" Type="http://schemas.openxmlformats.org/officeDocument/2006/relationships/slide" Target="slides/slide44.xml"/><Relationship Id="rId40" Type="http://schemas.openxmlformats.org/officeDocument/2006/relationships/slide" Target="slides/slide47.xml"/><Relationship Id="rId5" Type="http://schemas.openxmlformats.org/officeDocument/2006/relationships/slide" Target="slides/slide10.xml"/><Relationship Id="rId15" Type="http://schemas.openxmlformats.org/officeDocument/2006/relationships/slide" Target="slides/slide20.xml"/><Relationship Id="rId23" Type="http://schemas.openxmlformats.org/officeDocument/2006/relationships/slide" Target="slides/slide28.xml"/><Relationship Id="rId28" Type="http://schemas.openxmlformats.org/officeDocument/2006/relationships/slide" Target="slides/slide33.xml"/><Relationship Id="rId36" Type="http://schemas.openxmlformats.org/officeDocument/2006/relationships/slide" Target="slides/slide41.xml"/><Relationship Id="rId10" Type="http://schemas.openxmlformats.org/officeDocument/2006/relationships/slide" Target="slides/slide15.xml"/><Relationship Id="rId19" Type="http://schemas.openxmlformats.org/officeDocument/2006/relationships/slide" Target="slides/slide24.xml"/><Relationship Id="rId31" Type="http://schemas.openxmlformats.org/officeDocument/2006/relationships/slide" Target="slides/slide36.xml"/><Relationship Id="rId4" Type="http://schemas.openxmlformats.org/officeDocument/2006/relationships/slide" Target="slides/slide5.xml"/><Relationship Id="rId9" Type="http://schemas.openxmlformats.org/officeDocument/2006/relationships/slide" Target="slides/slide14.xml"/><Relationship Id="rId14" Type="http://schemas.openxmlformats.org/officeDocument/2006/relationships/slide" Target="slides/slide19.xml"/><Relationship Id="rId22" Type="http://schemas.openxmlformats.org/officeDocument/2006/relationships/slide" Target="slides/slide27.xml"/><Relationship Id="rId27" Type="http://schemas.openxmlformats.org/officeDocument/2006/relationships/slide" Target="slides/slide32.xml"/><Relationship Id="rId30" Type="http://schemas.openxmlformats.org/officeDocument/2006/relationships/slide" Target="slides/slide35.xml"/><Relationship Id="rId35" Type="http://schemas.openxmlformats.org/officeDocument/2006/relationships/slide" Target="slides/slide4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l" eaLnBrk="0" hangingPunct="0">
              <a:defRPr sz="1200" smtClean="0"/>
            </a:lvl1pPr>
          </a:lstStyle>
          <a:p>
            <a:pPr>
              <a:defRPr/>
            </a:pPr>
            <a:endParaRPr lang="en-US"/>
          </a:p>
        </p:txBody>
      </p:sp>
      <p:sp>
        <p:nvSpPr>
          <p:cNvPr id="15363" name="Rectangle 3"/>
          <p:cNvSpPr>
            <a:spLocks noGrp="1" noChangeArrowheads="1"/>
          </p:cNvSpPr>
          <p:nvPr>
            <p:ph type="dt" sz="quarter" idx="1"/>
          </p:nvPr>
        </p:nvSpPr>
        <p:spPr bwMode="auto">
          <a:xfrm>
            <a:off x="388620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eaLnBrk="0" hangingPunct="0">
              <a:defRPr sz="1200" smtClean="0"/>
            </a:lvl1pPr>
          </a:lstStyle>
          <a:p>
            <a:pPr>
              <a:defRPr/>
            </a:pPr>
            <a:endParaRPr lang="en-US"/>
          </a:p>
        </p:txBody>
      </p:sp>
      <p:sp>
        <p:nvSpPr>
          <p:cNvPr id="15364" name="Rectangle 4"/>
          <p:cNvSpPr>
            <a:spLocks noGrp="1" noChangeArrowheads="1"/>
          </p:cNvSpPr>
          <p:nvPr>
            <p:ph type="ftr" sz="quarter" idx="2"/>
          </p:nvPr>
        </p:nvSpPr>
        <p:spPr bwMode="auto">
          <a:xfrm>
            <a:off x="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l" eaLnBrk="0" hangingPunct="0">
              <a:defRPr sz="1200" smtClean="0"/>
            </a:lvl1pPr>
          </a:lstStyle>
          <a:p>
            <a:pPr>
              <a:defRPr/>
            </a:pPr>
            <a:r>
              <a:rPr lang="ar-SA"/>
              <a:t>مديريت استرس</a:t>
            </a:r>
            <a:endParaRPr lang="en-US"/>
          </a:p>
        </p:txBody>
      </p:sp>
      <p:sp>
        <p:nvSpPr>
          <p:cNvPr id="15365" name="Rectangle 5"/>
          <p:cNvSpPr>
            <a:spLocks noGrp="1" noChangeArrowheads="1"/>
          </p:cNvSpPr>
          <p:nvPr>
            <p:ph type="sldNum" sz="quarter" idx="3"/>
          </p:nvPr>
        </p:nvSpPr>
        <p:spPr bwMode="auto">
          <a:xfrm>
            <a:off x="388620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eaLnBrk="0" hangingPunct="0">
              <a:defRPr sz="1200" smtClean="0">
                <a:cs typeface="Times New Roman" pitchFamily="18" charset="0"/>
              </a:defRPr>
            </a:lvl1pPr>
          </a:lstStyle>
          <a:p>
            <a:pPr>
              <a:defRPr/>
            </a:pPr>
            <a:fld id="{6EC5C251-5295-456A-81CB-8032F4B95949}" type="slidenum">
              <a:rPr lang="ar-SA"/>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l" eaLnBrk="0" hangingPunct="0">
              <a:defRPr sz="1200" smtClean="0"/>
            </a:lvl1pPr>
          </a:lstStyle>
          <a:p>
            <a:pPr>
              <a:defRPr/>
            </a:pPr>
            <a:endParaRPr lang="en-US"/>
          </a:p>
        </p:txBody>
      </p:sp>
      <p:sp>
        <p:nvSpPr>
          <p:cNvPr id="17411" name="Rectangle 3"/>
          <p:cNvSpPr>
            <a:spLocks noGrp="1" noChangeArrowheads="1"/>
          </p:cNvSpPr>
          <p:nvPr>
            <p:ph type="dt" idx="1"/>
          </p:nvPr>
        </p:nvSpPr>
        <p:spPr bwMode="auto">
          <a:xfrm>
            <a:off x="388620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eaLnBrk="0" hangingPunct="0">
              <a:defRPr sz="1200" smtClean="0"/>
            </a:lvl1pPr>
          </a:lstStyle>
          <a:p>
            <a:pPr>
              <a:defRPr/>
            </a:pPr>
            <a:endParaRPr lang="en-US"/>
          </a:p>
        </p:txBody>
      </p:sp>
      <p:sp>
        <p:nvSpPr>
          <p:cNvPr id="6246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7413" name="Rectangle 5"/>
          <p:cNvSpPr>
            <a:spLocks noGrp="1" noChangeArrowheads="1"/>
          </p:cNvSpPr>
          <p:nvPr>
            <p:ph type="body" sz="quarter" idx="3"/>
          </p:nvPr>
        </p:nvSpPr>
        <p:spPr bwMode="auto">
          <a:xfrm>
            <a:off x="914400" y="4343400"/>
            <a:ext cx="5029200" cy="41148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7414" name="Rectangle 6"/>
          <p:cNvSpPr>
            <a:spLocks noGrp="1" noChangeArrowheads="1"/>
          </p:cNvSpPr>
          <p:nvPr>
            <p:ph type="ftr" sz="quarter" idx="4"/>
          </p:nvPr>
        </p:nvSpPr>
        <p:spPr bwMode="auto">
          <a:xfrm>
            <a:off x="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l" eaLnBrk="0" hangingPunct="0">
              <a:defRPr sz="1200" smtClean="0"/>
            </a:lvl1pPr>
          </a:lstStyle>
          <a:p>
            <a:pPr>
              <a:defRPr/>
            </a:pPr>
            <a:endParaRPr lang="en-US"/>
          </a:p>
        </p:txBody>
      </p:sp>
      <p:sp>
        <p:nvSpPr>
          <p:cNvPr id="17415" name="Rectangle 7"/>
          <p:cNvSpPr>
            <a:spLocks noGrp="1" noChangeArrowheads="1"/>
          </p:cNvSpPr>
          <p:nvPr>
            <p:ph type="sldNum" sz="quarter" idx="5"/>
          </p:nvPr>
        </p:nvSpPr>
        <p:spPr bwMode="auto">
          <a:xfrm>
            <a:off x="388620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eaLnBrk="0" hangingPunct="0">
              <a:defRPr sz="1200" smtClean="0">
                <a:cs typeface="Times New Roman" pitchFamily="18" charset="0"/>
              </a:defRPr>
            </a:lvl1pPr>
          </a:lstStyle>
          <a:p>
            <a:pPr>
              <a:defRPr/>
            </a:pPr>
            <a:fld id="{94C99B9E-9121-46C7-8D2A-DEDA2730E7B0}" type="slidenum">
              <a:rPr lang="ar-SA"/>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04C9A1B7-9D77-4712-85C1-90189FB57088}" type="slidenum">
              <a:rPr lang="ar-SA"/>
              <a:pPr/>
              <a:t>1</a:t>
            </a:fld>
            <a:endParaRPr lang="en-US"/>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a:ln w="9525"/>
        </p:spPr>
        <p:txBody>
          <a:bodyPr/>
          <a:lstStyle/>
          <a:p>
            <a:endParaRPr lang="fa-I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p>
            <a:fld id="{B2774FE0-E6C7-45FD-8DBA-B031A9008358}" type="slidenum">
              <a:rPr lang="ar-SA"/>
              <a:pPr/>
              <a:t>4</a:t>
            </a:fld>
            <a:endParaRPr lang="en-US"/>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w="9525"/>
        </p:spPr>
        <p:txBody>
          <a:bodyPr/>
          <a:lstStyle/>
          <a:p>
            <a:endParaRPr lang="fa-IR"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pPr>
              <a:defRPr/>
            </a:pPr>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r>
              <a:rPr lang="ar-SA" smtClean="0"/>
              <a:t>اداره تعميرات چهاركاره</a:t>
            </a:r>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pPr lvl="1">
              <a:defRPr/>
            </a:pPr>
            <a:fld id="{2FD986CB-C05F-49DF-9474-ABD886FB7FC5}" type="slidenum">
              <a:rPr lang="ar-SA" smtClean="0"/>
              <a:pPr lvl="1">
                <a:defRPr/>
              </a:pPr>
              <a:t>‹#›</a:t>
            </a:fld>
            <a:endParaRPr lang="en-US"/>
          </a:p>
        </p:txBody>
      </p:sp>
    </p:spTree>
  </p:cSld>
  <p:clrMapOvr>
    <a:masterClrMapping/>
  </p:clrMapOvr>
  <p:transition>
    <p:checke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endParaRPr lang="en-US"/>
          </a:p>
        </p:txBody>
      </p:sp>
      <p:sp>
        <p:nvSpPr>
          <p:cNvPr id="5" name="Footer Placeholder 4"/>
          <p:cNvSpPr>
            <a:spLocks noGrp="1"/>
          </p:cNvSpPr>
          <p:nvPr>
            <p:ph type="ftr" sz="quarter" idx="11"/>
          </p:nvPr>
        </p:nvSpPr>
        <p:spPr/>
        <p:txBody>
          <a:bodyPr/>
          <a:lstStyle>
            <a:extLst/>
          </a:lstStyle>
          <a:p>
            <a:r>
              <a:rPr lang="ar-SA" smtClean="0"/>
              <a:t>اداره تعميرات چهاركاره</a:t>
            </a:r>
            <a:endParaRPr lang="en-US"/>
          </a:p>
        </p:txBody>
      </p:sp>
      <p:sp>
        <p:nvSpPr>
          <p:cNvPr id="6" name="Slide Number Placeholder 5"/>
          <p:cNvSpPr>
            <a:spLocks noGrp="1"/>
          </p:cNvSpPr>
          <p:nvPr>
            <p:ph type="sldNum" sz="quarter" idx="12"/>
          </p:nvPr>
        </p:nvSpPr>
        <p:spPr/>
        <p:txBody>
          <a:bodyPr/>
          <a:lstStyle>
            <a:extLst/>
          </a:lstStyle>
          <a:p>
            <a:pPr lvl="1">
              <a:defRPr/>
            </a:pPr>
            <a:fld id="{00927F7F-A82C-41C4-8C39-80BE1FD0301E}" type="slidenum">
              <a:rPr lang="ar-SA" smtClean="0"/>
              <a:pPr lvl="1">
                <a:defRPr/>
              </a:pPr>
              <a:t>‹#›</a:t>
            </a:fld>
            <a:endParaRPr lang="en-US">
              <a:latin typeface="+mn-lt"/>
            </a:endParaRPr>
          </a:p>
        </p:txBody>
      </p:sp>
    </p:spTree>
  </p:cSld>
  <p:clrMapOvr>
    <a:masterClrMapping/>
  </p:clrMapOvr>
  <p:transition>
    <p:checker/>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endParaRPr lang="en-US"/>
          </a:p>
        </p:txBody>
      </p:sp>
      <p:sp>
        <p:nvSpPr>
          <p:cNvPr id="5" name="Footer Placeholder 4"/>
          <p:cNvSpPr>
            <a:spLocks noGrp="1"/>
          </p:cNvSpPr>
          <p:nvPr>
            <p:ph type="ftr" sz="quarter" idx="11"/>
          </p:nvPr>
        </p:nvSpPr>
        <p:spPr/>
        <p:txBody>
          <a:bodyPr/>
          <a:lstStyle>
            <a:extLst/>
          </a:lstStyle>
          <a:p>
            <a:r>
              <a:rPr lang="ar-SA" smtClean="0"/>
              <a:t>اداره تعميرات چهاركاره</a:t>
            </a:r>
            <a:endParaRPr lang="en-US"/>
          </a:p>
        </p:txBody>
      </p:sp>
      <p:sp>
        <p:nvSpPr>
          <p:cNvPr id="6" name="Slide Number Placeholder 5"/>
          <p:cNvSpPr>
            <a:spLocks noGrp="1"/>
          </p:cNvSpPr>
          <p:nvPr>
            <p:ph type="sldNum" sz="quarter" idx="12"/>
          </p:nvPr>
        </p:nvSpPr>
        <p:spPr/>
        <p:txBody>
          <a:bodyPr/>
          <a:lstStyle>
            <a:extLst/>
          </a:lstStyle>
          <a:p>
            <a:pPr lvl="1">
              <a:defRPr/>
            </a:pPr>
            <a:fld id="{B963CFF2-9F26-42DE-AE8E-B7AD15C2DA95}" type="slidenum">
              <a:rPr lang="ar-SA" smtClean="0"/>
              <a:pPr lvl="1">
                <a:defRPr/>
              </a:pPr>
              <a:t>‹#›</a:t>
            </a:fld>
            <a:endParaRPr lang="en-US">
              <a:latin typeface="+mn-lt"/>
            </a:endParaRPr>
          </a:p>
        </p:txBody>
      </p:sp>
    </p:spTree>
  </p:cSld>
  <p:clrMapOvr>
    <a:masterClrMapping/>
  </p:clrMapOvr>
  <p:transition>
    <p:checke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endParaRPr lang="en-US"/>
          </a:p>
        </p:txBody>
      </p:sp>
      <p:sp>
        <p:nvSpPr>
          <p:cNvPr id="5" name="Footer Placeholder 4"/>
          <p:cNvSpPr>
            <a:spLocks noGrp="1"/>
          </p:cNvSpPr>
          <p:nvPr>
            <p:ph type="ftr" sz="quarter" idx="11"/>
          </p:nvPr>
        </p:nvSpPr>
        <p:spPr/>
        <p:txBody>
          <a:bodyPr/>
          <a:lstStyle>
            <a:extLst/>
          </a:lstStyle>
          <a:p>
            <a:r>
              <a:rPr lang="ar-SA" smtClean="0"/>
              <a:t>اداره تعميرات چهاركاره</a:t>
            </a:r>
            <a:endParaRPr lang="en-US"/>
          </a:p>
        </p:txBody>
      </p:sp>
      <p:sp>
        <p:nvSpPr>
          <p:cNvPr id="6" name="Slide Number Placeholder 5"/>
          <p:cNvSpPr>
            <a:spLocks noGrp="1"/>
          </p:cNvSpPr>
          <p:nvPr>
            <p:ph type="sldNum" sz="quarter" idx="12"/>
          </p:nvPr>
        </p:nvSpPr>
        <p:spPr/>
        <p:txBody>
          <a:bodyPr/>
          <a:lstStyle>
            <a:extLst/>
          </a:lstStyle>
          <a:p>
            <a:pPr lvl="1">
              <a:defRPr/>
            </a:pPr>
            <a:fld id="{A30FB8F2-B720-42D7-966A-8357BD5CE754}" type="slidenum">
              <a:rPr lang="ar-SA" smtClean="0"/>
              <a:pPr lvl="1">
                <a:defRPr/>
              </a:pPr>
              <a:t>‹#›</a:t>
            </a:fld>
            <a:endParaRPr lang="en-US">
              <a:latin typeface="+mn-lt"/>
            </a:endParaRPr>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transition>
    <p:checke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pPr>
              <a:defRPr/>
            </a:pPr>
            <a:endParaRPr lang="en-US"/>
          </a:p>
        </p:txBody>
      </p:sp>
      <p:sp>
        <p:nvSpPr>
          <p:cNvPr id="5" name="Footer Placeholder 4"/>
          <p:cNvSpPr>
            <a:spLocks noGrp="1"/>
          </p:cNvSpPr>
          <p:nvPr>
            <p:ph type="ftr" sz="quarter" idx="11"/>
          </p:nvPr>
        </p:nvSpPr>
        <p:spPr/>
        <p:txBody>
          <a:bodyPr/>
          <a:lstStyle>
            <a:extLst/>
          </a:lstStyle>
          <a:p>
            <a:r>
              <a:rPr lang="ar-SA" smtClean="0"/>
              <a:t>اداره تعميرات چهاركاره</a:t>
            </a:r>
            <a:endParaRPr lang="en-US"/>
          </a:p>
        </p:txBody>
      </p:sp>
      <p:sp>
        <p:nvSpPr>
          <p:cNvPr id="6" name="Slide Number Placeholder 5"/>
          <p:cNvSpPr>
            <a:spLocks noGrp="1"/>
          </p:cNvSpPr>
          <p:nvPr>
            <p:ph type="sldNum" sz="quarter" idx="12"/>
          </p:nvPr>
        </p:nvSpPr>
        <p:spPr/>
        <p:txBody>
          <a:bodyPr/>
          <a:lstStyle>
            <a:extLst/>
          </a:lstStyle>
          <a:p>
            <a:pPr lvl="1">
              <a:defRPr/>
            </a:pPr>
            <a:fld id="{7DA3F306-B9D6-4DF3-B61D-42D9FF5F83C1}" type="slidenum">
              <a:rPr lang="ar-SA" smtClean="0"/>
              <a:pPr lvl="1">
                <a:defRPr/>
              </a:pPr>
              <a:t>‹#›</a:t>
            </a:fld>
            <a:endParaRPr lang="en-US">
              <a:latin typeface="+mn-lt"/>
            </a:endParaRPr>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p:checke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a:defRPr/>
            </a:pPr>
            <a:endParaRPr lang="en-US"/>
          </a:p>
        </p:txBody>
      </p:sp>
      <p:sp>
        <p:nvSpPr>
          <p:cNvPr id="6" name="Footer Placeholder 5"/>
          <p:cNvSpPr>
            <a:spLocks noGrp="1"/>
          </p:cNvSpPr>
          <p:nvPr>
            <p:ph type="ftr" sz="quarter" idx="11"/>
          </p:nvPr>
        </p:nvSpPr>
        <p:spPr/>
        <p:txBody>
          <a:bodyPr/>
          <a:lstStyle>
            <a:extLst/>
          </a:lstStyle>
          <a:p>
            <a:r>
              <a:rPr lang="ar-SA" smtClean="0"/>
              <a:t>اداره تعميرات چهاركاره</a:t>
            </a:r>
            <a:endParaRPr lang="en-US"/>
          </a:p>
        </p:txBody>
      </p:sp>
      <p:sp>
        <p:nvSpPr>
          <p:cNvPr id="7" name="Slide Number Placeholder 6"/>
          <p:cNvSpPr>
            <a:spLocks noGrp="1"/>
          </p:cNvSpPr>
          <p:nvPr>
            <p:ph type="sldNum" sz="quarter" idx="12"/>
          </p:nvPr>
        </p:nvSpPr>
        <p:spPr/>
        <p:txBody>
          <a:bodyPr/>
          <a:lstStyle>
            <a:extLst/>
          </a:lstStyle>
          <a:p>
            <a:pPr lvl="1">
              <a:defRPr/>
            </a:pPr>
            <a:fld id="{FC20A903-CCDF-4133-9D0F-719245E4A0CE}" type="slidenum">
              <a:rPr lang="ar-SA" smtClean="0"/>
              <a:pPr lvl="1">
                <a:defRPr/>
              </a:pPr>
              <a:t>‹#›</a:t>
            </a:fld>
            <a:endParaRPr lang="en-US">
              <a:latin typeface="+mn-lt"/>
            </a:endParaRPr>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ransition>
    <p:checke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pPr>
              <a:defRPr/>
            </a:pPr>
            <a:endParaRPr lang="en-US"/>
          </a:p>
        </p:txBody>
      </p:sp>
      <p:sp>
        <p:nvSpPr>
          <p:cNvPr id="8" name="Footer Placeholder 7"/>
          <p:cNvSpPr>
            <a:spLocks noGrp="1"/>
          </p:cNvSpPr>
          <p:nvPr>
            <p:ph type="ftr" sz="quarter" idx="11"/>
          </p:nvPr>
        </p:nvSpPr>
        <p:spPr/>
        <p:txBody>
          <a:bodyPr/>
          <a:lstStyle>
            <a:extLst/>
          </a:lstStyle>
          <a:p>
            <a:r>
              <a:rPr lang="ar-SA" smtClean="0"/>
              <a:t>اداره تعميرات چهاركاره</a:t>
            </a:r>
            <a:endParaRPr lang="en-US"/>
          </a:p>
        </p:txBody>
      </p:sp>
      <p:sp>
        <p:nvSpPr>
          <p:cNvPr id="9" name="Slide Number Placeholder 8"/>
          <p:cNvSpPr>
            <a:spLocks noGrp="1"/>
          </p:cNvSpPr>
          <p:nvPr>
            <p:ph type="sldNum" sz="quarter" idx="12"/>
          </p:nvPr>
        </p:nvSpPr>
        <p:spPr/>
        <p:txBody>
          <a:bodyPr/>
          <a:lstStyle>
            <a:extLst/>
          </a:lstStyle>
          <a:p>
            <a:pPr lvl="1">
              <a:defRPr/>
            </a:pPr>
            <a:fld id="{F0ACDD2F-2778-4B85-973E-8E47D1FEA99E}" type="slidenum">
              <a:rPr lang="ar-SA" smtClean="0"/>
              <a:pPr lvl="1">
                <a:defRPr/>
              </a:pPr>
              <a:t>‹#›</a:t>
            </a:fld>
            <a:endParaRPr lang="en-US">
              <a:latin typeface="+mn-lt"/>
            </a:endParaRPr>
          </a:p>
        </p:txBody>
      </p:sp>
    </p:spTree>
  </p:cSld>
  <p:clrMapOvr>
    <a:overrideClrMapping bg1="lt1" tx1="dk1" bg2="lt2" tx2="dk2" accent1="accent1" accent2="accent2" accent3="accent3" accent4="accent4" accent5="accent5" accent6="accent6" hlink="hlink" folHlink="folHlink"/>
  </p:clrMapOvr>
  <p:transition>
    <p:checke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pPr>
              <a:defRPr/>
            </a:pPr>
            <a:endParaRPr lang="en-US"/>
          </a:p>
        </p:txBody>
      </p:sp>
      <p:sp>
        <p:nvSpPr>
          <p:cNvPr id="4" name="Footer Placeholder 3"/>
          <p:cNvSpPr>
            <a:spLocks noGrp="1"/>
          </p:cNvSpPr>
          <p:nvPr>
            <p:ph type="ftr" sz="quarter" idx="11"/>
          </p:nvPr>
        </p:nvSpPr>
        <p:spPr/>
        <p:txBody>
          <a:bodyPr/>
          <a:lstStyle>
            <a:extLst/>
          </a:lstStyle>
          <a:p>
            <a:r>
              <a:rPr lang="ar-SA" smtClean="0"/>
              <a:t>اداره تعميرات چهاركاره</a:t>
            </a:r>
            <a:endParaRPr lang="en-US"/>
          </a:p>
        </p:txBody>
      </p:sp>
      <p:sp>
        <p:nvSpPr>
          <p:cNvPr id="5" name="Slide Number Placeholder 4"/>
          <p:cNvSpPr>
            <a:spLocks noGrp="1"/>
          </p:cNvSpPr>
          <p:nvPr>
            <p:ph type="sldNum" sz="quarter" idx="12"/>
          </p:nvPr>
        </p:nvSpPr>
        <p:spPr/>
        <p:txBody>
          <a:bodyPr/>
          <a:lstStyle>
            <a:extLst/>
          </a:lstStyle>
          <a:p>
            <a:pPr lvl="1">
              <a:defRPr/>
            </a:pPr>
            <a:fld id="{94F32586-E725-4181-BD71-40BF845A093B}" type="slidenum">
              <a:rPr lang="ar-SA" smtClean="0"/>
              <a:pPr lvl="1">
                <a:defRPr/>
              </a:pPr>
              <a:t>‹#›</a:t>
            </a:fld>
            <a:endParaRPr lang="en-US">
              <a:latin typeface="+mn-lt"/>
            </a:endParaRPr>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ransition>
    <p:checker/>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pPr>
              <a:defRPr/>
            </a:pPr>
            <a:endParaRPr lang="en-US"/>
          </a:p>
        </p:txBody>
      </p:sp>
      <p:sp>
        <p:nvSpPr>
          <p:cNvPr id="3" name="Footer Placeholder 2"/>
          <p:cNvSpPr>
            <a:spLocks noGrp="1"/>
          </p:cNvSpPr>
          <p:nvPr>
            <p:ph type="ftr" sz="quarter" idx="11"/>
          </p:nvPr>
        </p:nvSpPr>
        <p:spPr/>
        <p:txBody>
          <a:bodyPr/>
          <a:lstStyle>
            <a:extLst/>
          </a:lstStyle>
          <a:p>
            <a:r>
              <a:rPr lang="ar-SA" smtClean="0"/>
              <a:t>اداره تعميرات چهاركاره</a:t>
            </a:r>
            <a:endParaRPr lang="en-US"/>
          </a:p>
        </p:txBody>
      </p:sp>
      <p:sp>
        <p:nvSpPr>
          <p:cNvPr id="4" name="Slide Number Placeholder 3"/>
          <p:cNvSpPr>
            <a:spLocks noGrp="1"/>
          </p:cNvSpPr>
          <p:nvPr>
            <p:ph type="sldNum" sz="quarter" idx="12"/>
          </p:nvPr>
        </p:nvSpPr>
        <p:spPr/>
        <p:txBody>
          <a:bodyPr/>
          <a:lstStyle>
            <a:extLst/>
          </a:lstStyle>
          <a:p>
            <a:pPr lvl="1">
              <a:defRPr/>
            </a:pPr>
            <a:fld id="{58A9FC08-F0F9-4EB8-BA49-3FE3D630D63E}" type="slidenum">
              <a:rPr lang="ar-SA" smtClean="0"/>
              <a:pPr lvl="1">
                <a:defRPr/>
              </a:pPr>
              <a:t>‹#›</a:t>
            </a:fld>
            <a:endParaRPr lang="en-US">
              <a:latin typeface="+mn-lt"/>
            </a:endParaRPr>
          </a:p>
        </p:txBody>
      </p:sp>
    </p:spTree>
  </p:cSld>
  <p:clrMapOvr>
    <a:masterClrMapping/>
  </p:clrMapOvr>
  <p:transition>
    <p:checker/>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pPr>
              <a:defRPr/>
            </a:pPr>
            <a:endParaRPr lang="en-US"/>
          </a:p>
        </p:txBody>
      </p:sp>
      <p:sp>
        <p:nvSpPr>
          <p:cNvPr id="6" name="Footer Placeholder 5"/>
          <p:cNvSpPr>
            <a:spLocks noGrp="1"/>
          </p:cNvSpPr>
          <p:nvPr>
            <p:ph type="ftr" sz="quarter" idx="11"/>
          </p:nvPr>
        </p:nvSpPr>
        <p:spPr/>
        <p:txBody>
          <a:bodyPr/>
          <a:lstStyle>
            <a:extLst/>
          </a:lstStyle>
          <a:p>
            <a:r>
              <a:rPr lang="ar-SA" smtClean="0"/>
              <a:t>اداره تعميرات چهاركاره</a:t>
            </a:r>
            <a:endParaRPr lang="en-US"/>
          </a:p>
        </p:txBody>
      </p:sp>
      <p:sp>
        <p:nvSpPr>
          <p:cNvPr id="7" name="Slide Number Placeholder 6"/>
          <p:cNvSpPr>
            <a:spLocks noGrp="1"/>
          </p:cNvSpPr>
          <p:nvPr>
            <p:ph type="sldNum" sz="quarter" idx="12"/>
          </p:nvPr>
        </p:nvSpPr>
        <p:spPr/>
        <p:txBody>
          <a:bodyPr/>
          <a:lstStyle>
            <a:extLst/>
          </a:lstStyle>
          <a:p>
            <a:pPr lvl="1">
              <a:defRPr/>
            </a:pPr>
            <a:fld id="{2D0CF92C-BF14-432C-964E-72908B17FC47}" type="slidenum">
              <a:rPr lang="ar-SA" smtClean="0"/>
              <a:pPr lvl="1">
                <a:defRPr/>
              </a:pPr>
              <a:t>‹#›</a:t>
            </a:fld>
            <a:endParaRPr lang="en-US">
              <a:latin typeface="+mn-lt"/>
            </a:endParaRPr>
          </a:p>
        </p:txBody>
      </p:sp>
    </p:spTree>
  </p:cSld>
  <p:clrMapOvr>
    <a:overrideClrMapping bg1="lt1" tx1="dk1" bg2="lt2" tx2="dk2" accent1="accent1" accent2="accent2" accent3="accent3" accent4="accent4" accent5="accent5" accent6="accent6" hlink="hlink" folHlink="folHlink"/>
  </p:clrMapOvr>
  <p:transition>
    <p:checker/>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pPr>
              <a:defRPr/>
            </a:pPr>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r>
              <a:rPr lang="ar-SA" smtClean="0"/>
              <a:t>اداره تعميرات چهاركاره</a:t>
            </a:r>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pPr lvl="1">
              <a:defRPr/>
            </a:pPr>
            <a:fld id="{CA389898-8C54-47A1-845A-F5E642EB3E09}" type="slidenum">
              <a:rPr lang="ar-SA" smtClean="0"/>
              <a:pPr lvl="1">
                <a:defRPr/>
              </a:pPr>
              <a:t>‹#›</a:t>
            </a:fld>
            <a:endParaRPr lang="en-US">
              <a:latin typeface="+mn-lt"/>
            </a:endParaRPr>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p:checke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pPr>
              <a:defRPr/>
            </a:pPr>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r>
              <a:rPr lang="ar-SA" smtClean="0"/>
              <a:t>اداره تعميرات چهاركاره</a:t>
            </a:r>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pPr lvl="1">
              <a:defRPr/>
            </a:pPr>
            <a:fld id="{12BEB76C-1B6B-4E57-AFFB-252274FA172D}" type="slidenum">
              <a:rPr lang="ar-SA" smtClean="0"/>
              <a:pPr lvl="1">
                <a:defRPr/>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ransition>
    <p:checker/>
  </p:transition>
  <p:timing>
    <p:tnLst>
      <p:par>
        <p:cTn id="1" dur="indefinite" restart="never" nodeType="tmRoot"/>
      </p:par>
    </p:tnLst>
  </p:timing>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slide" Target="slide22.xml"/><Relationship Id="rId2" Type="http://schemas.openxmlformats.org/officeDocument/2006/relationships/slide" Target="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slide" Target="slide19.xml"/><Relationship Id="rId2" Type="http://schemas.openxmlformats.org/officeDocument/2006/relationships/slide" Target="slide13.xml"/><Relationship Id="rId1" Type="http://schemas.openxmlformats.org/officeDocument/2006/relationships/slideLayout" Target="../slideLayouts/slideLayout2.xml"/><Relationship Id="rId6" Type="http://schemas.openxmlformats.org/officeDocument/2006/relationships/slide" Target="slide4.xml"/><Relationship Id="rId5" Type="http://schemas.openxmlformats.org/officeDocument/2006/relationships/slide" Target="slide21.xml"/><Relationship Id="rId4" Type="http://schemas.openxmlformats.org/officeDocument/2006/relationships/slide" Target="slide20.xml"/></Relationships>
</file>

<file path=ppt/slides/_rels/slide13.xml.rels><?xml version="1.0" encoding="UTF-8" standalone="yes"?>
<Relationships xmlns="http://schemas.openxmlformats.org/package/2006/relationships"><Relationship Id="rId3" Type="http://schemas.openxmlformats.org/officeDocument/2006/relationships/slide" Target="slide12.xml"/><Relationship Id="rId2" Type="http://schemas.openxmlformats.org/officeDocument/2006/relationships/slide" Target="slide1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slide" Target="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slide" Target="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slide" Target="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slide" Target="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slide" Target="slide23.xml"/><Relationship Id="rId7" Type="http://schemas.openxmlformats.org/officeDocument/2006/relationships/slide" Target="slide4.xml"/><Relationship Id="rId2" Type="http://schemas.openxmlformats.org/officeDocument/2006/relationships/slide" Target="slide11.xml"/><Relationship Id="rId1" Type="http://schemas.openxmlformats.org/officeDocument/2006/relationships/slideLayout" Target="../slideLayouts/slideLayout2.xml"/><Relationship Id="rId6" Type="http://schemas.openxmlformats.org/officeDocument/2006/relationships/slide" Target="slide26.xml"/><Relationship Id="rId5" Type="http://schemas.openxmlformats.org/officeDocument/2006/relationships/slide" Target="slide25.xml"/><Relationship Id="rId4" Type="http://schemas.openxmlformats.org/officeDocument/2006/relationships/slide" Target="slide24.xml"/></Relationships>
</file>

<file path=ppt/slides/_rels/slide23.xml.rels><?xml version="1.0" encoding="UTF-8" standalone="yes"?>
<Relationships xmlns="http://schemas.openxmlformats.org/package/2006/relationships"><Relationship Id="rId2" Type="http://schemas.openxmlformats.org/officeDocument/2006/relationships/slide" Target="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slide" Target="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slide" Target="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slide" Target="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slide" Target="slide37.xml"/><Relationship Id="rId2" Type="http://schemas.openxmlformats.org/officeDocument/2006/relationships/slide" Target="slide36.xml"/><Relationship Id="rId1" Type="http://schemas.openxmlformats.org/officeDocument/2006/relationships/slideLayout" Target="../slideLayouts/slideLayout2.xml"/><Relationship Id="rId6" Type="http://schemas.openxmlformats.org/officeDocument/2006/relationships/slide" Target="slide4.xml"/><Relationship Id="rId5" Type="http://schemas.openxmlformats.org/officeDocument/2006/relationships/slide" Target="slide41.xml"/><Relationship Id="rId4" Type="http://schemas.openxmlformats.org/officeDocument/2006/relationships/slide" Target="slide40.xml"/></Relationships>
</file>

<file path=ppt/slides/_rels/slide36.xml.rels><?xml version="1.0" encoding="UTF-8" standalone="yes"?>
<Relationships xmlns="http://schemas.openxmlformats.org/package/2006/relationships"><Relationship Id="rId2" Type="http://schemas.openxmlformats.org/officeDocument/2006/relationships/slide" Target="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slide" Target="slide3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slide" Target="slide12.xml"/><Relationship Id="rId13" Type="http://schemas.openxmlformats.org/officeDocument/2006/relationships/slide" Target="slide32.xml"/><Relationship Id="rId18" Type="http://schemas.openxmlformats.org/officeDocument/2006/relationships/slide" Target="slide44.xml"/><Relationship Id="rId3" Type="http://schemas.openxmlformats.org/officeDocument/2006/relationships/slide" Target="slide5.xml"/><Relationship Id="rId7" Type="http://schemas.openxmlformats.org/officeDocument/2006/relationships/slide" Target="slide11.xml"/><Relationship Id="rId12" Type="http://schemas.openxmlformats.org/officeDocument/2006/relationships/slide" Target="slide31.xml"/><Relationship Id="rId17" Type="http://schemas.openxmlformats.org/officeDocument/2006/relationships/slide" Target="slide42.xml"/><Relationship Id="rId2" Type="http://schemas.openxmlformats.org/officeDocument/2006/relationships/notesSlide" Target="../notesSlides/notesSlide2.xml"/><Relationship Id="rId16" Type="http://schemas.openxmlformats.org/officeDocument/2006/relationships/slide" Target="slide35.xml"/><Relationship Id="rId1" Type="http://schemas.openxmlformats.org/officeDocument/2006/relationships/slideLayout" Target="../slideLayouts/slideLayout4.xml"/><Relationship Id="rId6" Type="http://schemas.openxmlformats.org/officeDocument/2006/relationships/slide" Target="slide10.xml"/><Relationship Id="rId11" Type="http://schemas.openxmlformats.org/officeDocument/2006/relationships/slide" Target="slide30.xml"/><Relationship Id="rId5" Type="http://schemas.openxmlformats.org/officeDocument/2006/relationships/slide" Target="slide8.xml"/><Relationship Id="rId15" Type="http://schemas.openxmlformats.org/officeDocument/2006/relationships/slide" Target="slide34.xml"/><Relationship Id="rId10" Type="http://schemas.openxmlformats.org/officeDocument/2006/relationships/slide" Target="slide27.xml"/><Relationship Id="rId4" Type="http://schemas.openxmlformats.org/officeDocument/2006/relationships/slide" Target="slide6.xml"/><Relationship Id="rId9" Type="http://schemas.openxmlformats.org/officeDocument/2006/relationships/slide" Target="slide22.xml"/><Relationship Id="rId14" Type="http://schemas.openxmlformats.org/officeDocument/2006/relationships/slide" Target="slide33.xml"/></Relationships>
</file>

<file path=ppt/slides/_rels/slide40.xml.rels><?xml version="1.0" encoding="UTF-8" standalone="yes"?>
<Relationships xmlns="http://schemas.openxmlformats.org/package/2006/relationships"><Relationship Id="rId2" Type="http://schemas.openxmlformats.org/officeDocument/2006/relationships/slide" Target="slide3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slide" Target="slide35.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00" name="Rectangle 4"/>
          <p:cNvSpPr>
            <a:spLocks noGrp="1" noChangeArrowheads="1"/>
          </p:cNvSpPr>
          <p:nvPr>
            <p:ph type="ctrTitle"/>
          </p:nvPr>
        </p:nvSpPr>
        <p:spPr>
          <a:xfrm>
            <a:off x="687388" y="2430463"/>
            <a:ext cx="7772400" cy="1143000"/>
          </a:xfrm>
        </p:spPr>
        <p:txBody>
          <a:bodyPr/>
          <a:lstStyle/>
          <a:p>
            <a:pPr algn="ctr" rtl="1" eaLnBrk="1" hangingPunct="1">
              <a:defRPr/>
            </a:pPr>
            <a:r>
              <a:rPr lang="ar-SA" sz="6000" b="1" smtClean="0"/>
              <a:t>مديريت استرس</a:t>
            </a:r>
            <a:endParaRPr lang="en-US" sz="6000" b="1" smtClean="0"/>
          </a:p>
        </p:txBody>
      </p:sp>
      <p:sp>
        <p:nvSpPr>
          <p:cNvPr id="3" name="Rectangle 1033"/>
          <p:cNvSpPr>
            <a:spLocks noGrp="1" noChangeArrowheads="1"/>
          </p:cNvSpPr>
          <p:nvPr>
            <p:ph type="sldNum" sz="quarter" idx="12"/>
          </p:nvPr>
        </p:nvSpPr>
        <p:spPr/>
        <p:txBody>
          <a:bodyPr/>
          <a:lstStyle/>
          <a:p>
            <a:pPr lvl="1">
              <a:defRPr/>
            </a:pPr>
            <a:fld id="{3ADEC24A-34BC-4989-9FB5-8C6E226F0059}" type="slidenum">
              <a:rPr lang="ar-SA"/>
              <a:pPr lvl="1">
                <a:defRPr/>
              </a:pPr>
              <a:t>1</a:t>
            </a:fld>
            <a:endParaRPr lang="en-US"/>
          </a:p>
        </p:txBody>
      </p:sp>
    </p:spTree>
  </p:cSld>
  <p:clrMapOvr>
    <a:masterClrMapping/>
  </p:clrMapOvr>
  <p:transition>
    <p:check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4100"/>
                                        </p:tgtEl>
                                        <p:attrNameLst>
                                          <p:attrName>style.visibility</p:attrName>
                                        </p:attrNameLst>
                                      </p:cBhvr>
                                      <p:to>
                                        <p:strVal val="visible"/>
                                      </p:to>
                                    </p:set>
                                    <p:anim calcmode="lin" valueType="num">
                                      <p:cBhvr additive="base">
                                        <p:cTn id="7" dur="500" fill="hold"/>
                                        <p:tgtEl>
                                          <p:spTgt spid="4100"/>
                                        </p:tgtEl>
                                        <p:attrNameLst>
                                          <p:attrName>ppt_x</p:attrName>
                                        </p:attrNameLst>
                                      </p:cBhvr>
                                      <p:tavLst>
                                        <p:tav tm="0">
                                          <p:val>
                                            <p:strVal val="#ppt_x"/>
                                          </p:val>
                                        </p:tav>
                                        <p:tav tm="100000">
                                          <p:val>
                                            <p:strVal val="#ppt_x"/>
                                          </p:val>
                                        </p:tav>
                                      </p:tavLst>
                                    </p:anim>
                                    <p:anim calcmode="lin" valueType="num">
                                      <p:cBhvr additive="base">
                                        <p:cTn id="8" dur="500" fill="hold"/>
                                        <p:tgtEl>
                                          <p:spTgt spid="4100"/>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0" grpId="0"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2" name="Rectangle 3"/>
          <p:cNvSpPr>
            <a:spLocks noGrp="1" noChangeArrowheads="1"/>
          </p:cNvSpPr>
          <p:nvPr>
            <p:ph idx="1"/>
          </p:nvPr>
        </p:nvSpPr>
        <p:spPr/>
        <p:txBody>
          <a:bodyPr/>
          <a:lstStyle/>
          <a:p>
            <a:pPr algn="r" rtl="1" eaLnBrk="1" hangingPunct="1"/>
            <a:r>
              <a:rPr lang="ar-SA" smtClean="0">
                <a:latin typeface="Arial Unicode MS" pitchFamily="34" charset="-128"/>
                <a:cs typeface="Times New Roman" pitchFamily="18" charset="0"/>
              </a:rPr>
              <a:t>کم حوصلگی، سردرد، تغییر ضربان قلب، خستگی جسمی، خشم و پرخاشگری، بی خوابی، فشار در سینه، اختلال گوارشی، سوزش معده، عرق کردن، خشکی دهان، بی‌اشتهایی، داغ شدن و یا سرد شدن بدن، غمگینی، لرزش بدن، میل به سیگار، از دست دادن تمرکز، احساس سرگیجه، تغییر تنفس، تکرر ادرار، کم شدن حافظه، دردهای بدنی پراکنده، آه کشیدن، تمایل به تنهایی، آشفتگی، التهاب، سرخ شدن پوست صورت و...</a:t>
            </a:r>
          </a:p>
          <a:p>
            <a:pPr algn="r" rtl="1" eaLnBrk="1" hangingPunct="1"/>
            <a:endParaRPr lang="en-US" smtClean="0"/>
          </a:p>
        </p:txBody>
      </p:sp>
      <p:sp>
        <p:nvSpPr>
          <p:cNvPr id="5" name="Slide Number Placeholder 5"/>
          <p:cNvSpPr>
            <a:spLocks noGrp="1"/>
          </p:cNvSpPr>
          <p:nvPr>
            <p:ph type="sldNum" sz="quarter" idx="12"/>
          </p:nvPr>
        </p:nvSpPr>
        <p:spPr/>
        <p:txBody>
          <a:bodyPr/>
          <a:lstStyle/>
          <a:p>
            <a:pPr lvl="1">
              <a:defRPr/>
            </a:pPr>
            <a:fld id="{BBF9E4C4-2738-450E-89E0-EE43491D8CCB}" type="slidenum">
              <a:rPr lang="ar-SA"/>
              <a:pPr lvl="1">
                <a:defRPr/>
              </a:pPr>
              <a:t>10</a:t>
            </a:fld>
            <a:endParaRPr lang="en-US">
              <a:latin typeface="Times New Roman" pitchFamily="18" charset="0"/>
            </a:endParaRPr>
          </a:p>
        </p:txBody>
      </p:sp>
      <p:sp>
        <p:nvSpPr>
          <p:cNvPr id="27650" name="Rectangle 2"/>
          <p:cNvSpPr>
            <a:spLocks noGrp="1" noChangeArrowheads="1"/>
          </p:cNvSpPr>
          <p:nvPr>
            <p:ph type="title"/>
          </p:nvPr>
        </p:nvSpPr>
        <p:spPr/>
        <p:txBody>
          <a:bodyPr/>
          <a:lstStyle/>
          <a:p>
            <a:pPr algn="r" rtl="1" eaLnBrk="1" hangingPunct="1">
              <a:defRPr/>
            </a:pPr>
            <a:r>
              <a:rPr lang="fa-IR" smtClean="0">
                <a:cs typeface="Arial" pitchFamily="34" charset="0"/>
              </a:rPr>
              <a:t>علائم استرس</a:t>
            </a:r>
            <a:endParaRPr lang="en-US" smtClean="0">
              <a:cs typeface="Arial" pitchFamily="34" charset="0"/>
            </a:endParaRPr>
          </a:p>
        </p:txBody>
      </p:sp>
      <p:sp>
        <p:nvSpPr>
          <p:cNvPr id="22533" name="Text Box 5"/>
          <p:cNvSpPr txBox="1">
            <a:spLocks noChangeArrowheads="1"/>
          </p:cNvSpPr>
          <p:nvPr/>
        </p:nvSpPr>
        <p:spPr bwMode="auto">
          <a:xfrm>
            <a:off x="685800" y="5715000"/>
            <a:ext cx="1143000" cy="457200"/>
          </a:xfrm>
          <a:prstGeom prst="rect">
            <a:avLst/>
          </a:prstGeom>
          <a:noFill/>
          <a:ln w="12700">
            <a:noFill/>
            <a:miter lim="800000"/>
            <a:headEnd type="none" w="sm" len="sm"/>
            <a:tailEnd type="none" w="sm" len="sm"/>
          </a:ln>
        </p:spPr>
        <p:txBody>
          <a:bodyPr>
            <a:spAutoFit/>
          </a:bodyPr>
          <a:lstStyle/>
          <a:p>
            <a:pPr algn="l">
              <a:spcBef>
                <a:spcPct val="50000"/>
              </a:spcBef>
            </a:pPr>
            <a:r>
              <a:rPr lang="fa-IR">
                <a:cs typeface="Times New Roman" pitchFamily="18" charset="0"/>
                <a:hlinkClick r:id="rId2" action="ppaction://hlinksldjump"/>
              </a:rPr>
              <a:t>بازگشت</a:t>
            </a:r>
            <a:endParaRPr lang="en-US">
              <a:cs typeface="Times New Roman" pitchFamily="18" charset="0"/>
            </a:endParaRPr>
          </a:p>
        </p:txBody>
      </p:sp>
    </p:spTree>
  </p:cSld>
  <p:clrMapOvr>
    <a:masterClrMapping/>
  </p:clrMapOvr>
  <p:transition advClick="0">
    <p:checke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Rectangle 3"/>
          <p:cNvSpPr>
            <a:spLocks noGrp="1" noChangeArrowheads="1"/>
          </p:cNvSpPr>
          <p:nvPr>
            <p:ph idx="1"/>
          </p:nvPr>
        </p:nvSpPr>
        <p:spPr>
          <a:xfrm>
            <a:off x="685800" y="1143000"/>
            <a:ext cx="7772400" cy="4114800"/>
          </a:xfrm>
        </p:spPr>
        <p:txBody>
          <a:bodyPr>
            <a:normAutofit lnSpcReduction="10000"/>
          </a:bodyPr>
          <a:lstStyle/>
          <a:p>
            <a:pPr algn="r" rtl="1" eaLnBrk="1" hangingPunct="1">
              <a:lnSpc>
                <a:spcPct val="80000"/>
              </a:lnSpc>
            </a:pPr>
            <a:r>
              <a:rPr lang="ar-SA" sz="2400" smtClean="0">
                <a:latin typeface="Arial Unicode MS" pitchFamily="34" charset="-128"/>
                <a:cs typeface="Times New Roman" pitchFamily="18" charset="0"/>
              </a:rPr>
              <a:t>بیماری‌ها و اختلالاتی که استرس ایجاد می‌کند یا آن را تشدید می نماید، بسیارند فی المثال: </a:t>
            </a:r>
            <a:r>
              <a:rPr lang="ar-SA" sz="2400" b="1" smtClean="0">
                <a:solidFill>
                  <a:schemeClr val="tx2"/>
                </a:solidFill>
                <a:latin typeface="Arial Unicode MS" pitchFamily="34" charset="-128"/>
                <a:cs typeface="Times New Roman" pitchFamily="18" charset="0"/>
              </a:rPr>
              <a:t>دهانی</a:t>
            </a:r>
            <a:r>
              <a:rPr lang="ar-SA" sz="2400" smtClean="0">
                <a:latin typeface="Arial Unicode MS" pitchFamily="34" charset="-128"/>
                <a:cs typeface="Times New Roman" pitchFamily="18" charset="0"/>
              </a:rPr>
              <a:t> مثل زخم دهان، تورم گلو، سرماخوردگی، آنفلوآنزا و... </a:t>
            </a:r>
            <a:r>
              <a:rPr lang="ar-SA" sz="2400" b="1" smtClean="0">
                <a:solidFill>
                  <a:schemeClr val="tx2"/>
                </a:solidFill>
                <a:latin typeface="Arial Unicode MS" pitchFamily="34" charset="-128"/>
                <a:cs typeface="Times New Roman" pitchFamily="18" charset="0"/>
              </a:rPr>
              <a:t>گوارشی</a:t>
            </a:r>
            <a:r>
              <a:rPr lang="ar-SA" sz="2400" smtClean="0">
                <a:latin typeface="Arial Unicode MS" pitchFamily="34" charset="-128"/>
                <a:cs typeface="Times New Roman" pitchFamily="18" charset="0"/>
              </a:rPr>
              <a:t> مثل تهوع، اسهال، کم شدن اشتها، اختلال هضم، سوزش معده، ورم معده، زخم معده، اختلال روده، یبوست و... </a:t>
            </a:r>
            <a:r>
              <a:rPr lang="ar-SA" sz="2400" b="1" smtClean="0">
                <a:solidFill>
                  <a:schemeClr val="tx2"/>
                </a:solidFill>
                <a:latin typeface="Arial Unicode MS" pitchFamily="34" charset="-128"/>
                <a:cs typeface="Times New Roman" pitchFamily="18" charset="0"/>
              </a:rPr>
              <a:t>عضلانی</a:t>
            </a:r>
            <a:r>
              <a:rPr lang="ar-SA" sz="2400" smtClean="0">
                <a:latin typeface="Arial Unicode MS" pitchFamily="34" charset="-128"/>
                <a:cs typeface="Times New Roman" pitchFamily="18" charset="0"/>
              </a:rPr>
              <a:t> </a:t>
            </a:r>
            <a:r>
              <a:rPr lang="ar-SA" sz="2400" b="1" smtClean="0">
                <a:solidFill>
                  <a:schemeClr val="tx2"/>
                </a:solidFill>
                <a:latin typeface="Arial Unicode MS" pitchFamily="34" charset="-128"/>
                <a:cs typeface="Times New Roman" pitchFamily="18" charset="0"/>
              </a:rPr>
              <a:t>و مفاصل</a:t>
            </a:r>
            <a:r>
              <a:rPr lang="ar-SA" sz="2400" smtClean="0">
                <a:latin typeface="Arial Unicode MS" pitchFamily="34" charset="-128"/>
                <a:cs typeface="Times New Roman" pitchFamily="18" charset="0"/>
              </a:rPr>
              <a:t> مثل درد عضلات پشت و شانه، کتف و کمر، مفاصل، سردرد، ضایعات مفصلی، روماتیسم و... </a:t>
            </a:r>
            <a:r>
              <a:rPr lang="ar-SA" sz="2400" b="1" smtClean="0">
                <a:solidFill>
                  <a:schemeClr val="tx2"/>
                </a:solidFill>
                <a:latin typeface="Arial Unicode MS" pitchFamily="34" charset="-128"/>
                <a:cs typeface="Times New Roman" pitchFamily="18" charset="0"/>
              </a:rPr>
              <a:t>قلبی، عروقی</a:t>
            </a:r>
            <a:r>
              <a:rPr lang="ar-SA" sz="2400" smtClean="0">
                <a:latin typeface="Arial Unicode MS" pitchFamily="34" charset="-128"/>
                <a:cs typeface="Times New Roman" pitchFamily="18" charset="0"/>
              </a:rPr>
              <a:t> مثل درد ناحیه قلب، بالا رفتن ضربان، فشار خون بالا و سختی رگها، سکته قلبی... </a:t>
            </a:r>
            <a:r>
              <a:rPr lang="ar-SA" sz="2400" b="1" smtClean="0">
                <a:solidFill>
                  <a:schemeClr val="tx2"/>
                </a:solidFill>
                <a:latin typeface="Arial Unicode MS" pitchFamily="34" charset="-128"/>
                <a:cs typeface="Times New Roman" pitchFamily="18" charset="0"/>
              </a:rPr>
              <a:t>ریوی</a:t>
            </a:r>
            <a:r>
              <a:rPr lang="ar-SA" sz="2400" smtClean="0">
                <a:latin typeface="Arial Unicode MS" pitchFamily="34" charset="-128"/>
                <a:cs typeface="Times New Roman" pitchFamily="18" charset="0"/>
              </a:rPr>
              <a:t> مثل آسم، سرفه و... </a:t>
            </a:r>
            <a:r>
              <a:rPr lang="ar-SA" sz="2400" b="1" smtClean="0">
                <a:solidFill>
                  <a:schemeClr val="tx2"/>
                </a:solidFill>
                <a:latin typeface="Arial Unicode MS" pitchFamily="34" charset="-128"/>
                <a:cs typeface="Times New Roman" pitchFamily="18" charset="0"/>
              </a:rPr>
              <a:t>پوستی</a:t>
            </a:r>
            <a:r>
              <a:rPr lang="ar-SA" sz="2400" smtClean="0">
                <a:latin typeface="Arial Unicode MS" pitchFamily="34" charset="-128"/>
                <a:cs typeface="Times New Roman" pitchFamily="18" charset="0"/>
              </a:rPr>
              <a:t> مثل خارش و اگزما، ریزش مو، تاسی، کچلی موضعی، اختلالات پوستی و... </a:t>
            </a:r>
            <a:r>
              <a:rPr lang="ar-SA" sz="2400" b="1" smtClean="0">
                <a:solidFill>
                  <a:schemeClr val="tx2"/>
                </a:solidFill>
                <a:latin typeface="Arial Unicode MS" pitchFamily="34" charset="-128"/>
                <a:cs typeface="Times New Roman" pitchFamily="18" charset="0"/>
              </a:rPr>
              <a:t>تناسلی</a:t>
            </a:r>
            <a:r>
              <a:rPr lang="ar-SA" sz="2400" smtClean="0">
                <a:latin typeface="Arial Unicode MS" pitchFamily="34" charset="-128"/>
                <a:cs typeface="Times New Roman" pitchFamily="18" charset="0"/>
              </a:rPr>
              <a:t> مثل تکرر ادرار، اختلال قاعدگی، ناتوانی جنسی و... </a:t>
            </a:r>
            <a:r>
              <a:rPr lang="ar-SA" sz="2400" b="1" smtClean="0">
                <a:solidFill>
                  <a:schemeClr val="tx2"/>
                </a:solidFill>
                <a:latin typeface="Arial Unicode MS" pitchFamily="34" charset="-128"/>
                <a:cs typeface="Times New Roman" pitchFamily="18" charset="0"/>
              </a:rPr>
              <a:t>اختلالات روانی</a:t>
            </a:r>
            <a:r>
              <a:rPr lang="ar-SA" sz="2400" smtClean="0">
                <a:latin typeface="Arial Unicode MS" pitchFamily="34" charset="-128"/>
                <a:cs typeface="Times New Roman" pitchFamily="18" charset="0"/>
              </a:rPr>
              <a:t> مثل انواع اختلالات سوماتوفرم، روان‌تنی، اضطراب، افسردگی، وسواس، سوء ظن و بدگمانی و... </a:t>
            </a:r>
            <a:r>
              <a:rPr lang="ar-SA" sz="2400" b="1" smtClean="0">
                <a:solidFill>
                  <a:schemeClr val="tx2"/>
                </a:solidFill>
                <a:latin typeface="Arial Unicode MS" pitchFamily="34" charset="-128"/>
                <a:cs typeface="Times New Roman" pitchFamily="18" charset="0"/>
              </a:rPr>
              <a:t>غددی و متابولیسمی</a:t>
            </a:r>
            <a:r>
              <a:rPr lang="ar-SA" sz="2400" smtClean="0">
                <a:latin typeface="Arial Unicode MS" pitchFamily="34" charset="-128"/>
                <a:cs typeface="Times New Roman" pitchFamily="18" charset="0"/>
              </a:rPr>
              <a:t> مثل پرکاری و کم کاری تیروئید، مسمومیت تیروئید، بیماری قند، رسوب چربی و حتی </a:t>
            </a:r>
            <a:r>
              <a:rPr lang="ar-SA" sz="2400" b="1" smtClean="0">
                <a:solidFill>
                  <a:schemeClr val="tx2"/>
                </a:solidFill>
                <a:latin typeface="Arial Unicode MS" pitchFamily="34" charset="-128"/>
                <a:cs typeface="Times New Roman" pitchFamily="18" charset="0"/>
              </a:rPr>
              <a:t>بیماریهای دشواردرمانی</a:t>
            </a:r>
            <a:r>
              <a:rPr lang="ar-SA" sz="2400" smtClean="0">
                <a:latin typeface="Arial Unicode MS" pitchFamily="34" charset="-128"/>
                <a:cs typeface="Times New Roman" pitchFamily="18" charset="0"/>
              </a:rPr>
              <a:t> مانند سرطان می‌تواند در اثر زمینه سازیهای استرس و فشار روحی باشد.</a:t>
            </a:r>
          </a:p>
          <a:p>
            <a:pPr algn="r" rtl="1" eaLnBrk="1" hangingPunct="1">
              <a:lnSpc>
                <a:spcPct val="80000"/>
              </a:lnSpc>
              <a:buFont typeface="Wingdings" pitchFamily="2" charset="2"/>
              <a:buNone/>
            </a:pPr>
            <a:endParaRPr lang="en-US" sz="2400" smtClean="0">
              <a:cs typeface="Times New Roman" pitchFamily="18" charset="0"/>
            </a:endParaRPr>
          </a:p>
        </p:txBody>
      </p:sp>
      <p:sp>
        <p:nvSpPr>
          <p:cNvPr id="6" name="Slide Number Placeholder 5"/>
          <p:cNvSpPr>
            <a:spLocks noGrp="1"/>
          </p:cNvSpPr>
          <p:nvPr>
            <p:ph type="sldNum" sz="quarter" idx="12"/>
          </p:nvPr>
        </p:nvSpPr>
        <p:spPr/>
        <p:txBody>
          <a:bodyPr/>
          <a:lstStyle/>
          <a:p>
            <a:pPr lvl="1">
              <a:defRPr/>
            </a:pPr>
            <a:fld id="{3F1BC8F4-B82B-4FC1-B37C-6B13C67639C5}" type="slidenum">
              <a:rPr lang="ar-SA"/>
              <a:pPr lvl="1">
                <a:defRPr/>
              </a:pPr>
              <a:t>11</a:t>
            </a:fld>
            <a:endParaRPr lang="en-US">
              <a:latin typeface="Times New Roman" pitchFamily="18" charset="0"/>
            </a:endParaRPr>
          </a:p>
        </p:txBody>
      </p:sp>
      <p:sp>
        <p:nvSpPr>
          <p:cNvPr id="28674" name="Rectangle 2"/>
          <p:cNvSpPr>
            <a:spLocks noGrp="1" noChangeArrowheads="1"/>
          </p:cNvSpPr>
          <p:nvPr>
            <p:ph type="title"/>
          </p:nvPr>
        </p:nvSpPr>
        <p:spPr>
          <a:xfrm>
            <a:off x="685800" y="228600"/>
            <a:ext cx="8080375" cy="1143000"/>
          </a:xfrm>
        </p:spPr>
        <p:txBody>
          <a:bodyPr/>
          <a:lstStyle/>
          <a:p>
            <a:pPr algn="r" rtl="1" eaLnBrk="1" hangingPunct="1">
              <a:defRPr/>
            </a:pPr>
            <a:r>
              <a:rPr lang="fa-IR" smtClean="0">
                <a:cs typeface="Arial" pitchFamily="34" charset="0"/>
              </a:rPr>
              <a:t>بيماريهاي استرس</a:t>
            </a:r>
            <a:endParaRPr lang="en-US" smtClean="0">
              <a:cs typeface="Arial" pitchFamily="34" charset="0"/>
            </a:endParaRPr>
          </a:p>
        </p:txBody>
      </p:sp>
      <p:sp>
        <p:nvSpPr>
          <p:cNvPr id="23557" name="Text Box 4"/>
          <p:cNvSpPr txBox="1">
            <a:spLocks noChangeArrowheads="1"/>
          </p:cNvSpPr>
          <p:nvPr/>
        </p:nvSpPr>
        <p:spPr bwMode="auto">
          <a:xfrm>
            <a:off x="5791200" y="5715000"/>
            <a:ext cx="2209800" cy="396875"/>
          </a:xfrm>
          <a:prstGeom prst="rect">
            <a:avLst/>
          </a:prstGeom>
          <a:noFill/>
          <a:ln w="12700">
            <a:noFill/>
            <a:miter lim="800000"/>
            <a:headEnd type="none" w="sm" len="sm"/>
            <a:tailEnd type="none" w="sm" len="sm"/>
          </a:ln>
        </p:spPr>
        <p:txBody>
          <a:bodyPr>
            <a:spAutoFit/>
          </a:bodyPr>
          <a:lstStyle/>
          <a:p>
            <a:pPr algn="l">
              <a:spcBef>
                <a:spcPct val="50000"/>
              </a:spcBef>
            </a:pPr>
            <a:r>
              <a:rPr lang="fa-IR" sz="2000">
                <a:cs typeface="Times New Roman" pitchFamily="18" charset="0"/>
                <a:hlinkClick r:id="rId2" action="ppaction://hlinksldjump"/>
              </a:rPr>
              <a:t>بازگشت</a:t>
            </a:r>
            <a:r>
              <a:rPr lang="fa-IR" sz="2000">
                <a:hlinkClick r:id="rId2" action="ppaction://hlinksldjump"/>
              </a:rPr>
              <a:t> به عنوانين بحث</a:t>
            </a:r>
            <a:endParaRPr lang="en-US" sz="2000"/>
          </a:p>
        </p:txBody>
      </p:sp>
      <p:sp>
        <p:nvSpPr>
          <p:cNvPr id="23558" name="Text Box 5"/>
          <p:cNvSpPr txBox="1">
            <a:spLocks noChangeArrowheads="1"/>
          </p:cNvSpPr>
          <p:nvPr/>
        </p:nvSpPr>
        <p:spPr bwMode="auto">
          <a:xfrm>
            <a:off x="381000" y="5638800"/>
            <a:ext cx="2667000" cy="396875"/>
          </a:xfrm>
          <a:prstGeom prst="rect">
            <a:avLst/>
          </a:prstGeom>
          <a:noFill/>
          <a:ln w="12700">
            <a:noFill/>
            <a:miter lim="800000"/>
            <a:headEnd type="none" w="sm" len="sm"/>
            <a:tailEnd type="none" w="sm" len="sm"/>
          </a:ln>
        </p:spPr>
        <p:txBody>
          <a:bodyPr>
            <a:spAutoFit/>
          </a:bodyPr>
          <a:lstStyle/>
          <a:p>
            <a:pPr algn="l">
              <a:spcBef>
                <a:spcPct val="50000"/>
              </a:spcBef>
            </a:pPr>
            <a:r>
              <a:rPr lang="fa-IR" sz="2000">
                <a:cs typeface="Times New Roman" pitchFamily="18" charset="0"/>
                <a:hlinkClick r:id="rId3" action="ppaction://hlinksldjump"/>
              </a:rPr>
              <a:t>بازگشت</a:t>
            </a:r>
            <a:r>
              <a:rPr lang="fa-IR" sz="2000">
                <a:hlinkClick r:id="rId3" action="ppaction://hlinksldjump"/>
              </a:rPr>
              <a:t> به هزينه هاي استرس</a:t>
            </a:r>
            <a:endParaRPr lang="en-US" sz="2000"/>
          </a:p>
        </p:txBody>
      </p:sp>
    </p:spTree>
  </p:cSld>
  <p:clrMapOvr>
    <a:masterClrMapping/>
  </p:clrMapOvr>
  <p:transition advClick="0">
    <p:checke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Rectangle 3"/>
          <p:cNvSpPr>
            <a:spLocks noGrp="1" noChangeArrowheads="1"/>
          </p:cNvSpPr>
          <p:nvPr>
            <p:ph idx="1"/>
          </p:nvPr>
        </p:nvSpPr>
        <p:spPr/>
        <p:txBody>
          <a:bodyPr/>
          <a:lstStyle/>
          <a:p>
            <a:pPr algn="r" rtl="1" eaLnBrk="1" hangingPunct="1"/>
            <a:r>
              <a:rPr lang="fa-IR" smtClean="0">
                <a:hlinkClick r:id="rId2" action="ppaction://hlinksldjump"/>
              </a:rPr>
              <a:t>علل فردي</a:t>
            </a:r>
            <a:endParaRPr lang="fa-IR" smtClean="0"/>
          </a:p>
          <a:p>
            <a:pPr algn="r" rtl="1" eaLnBrk="1" hangingPunct="1"/>
            <a:r>
              <a:rPr lang="fa-IR" smtClean="0">
                <a:hlinkClick r:id="rId3" action="ppaction://hlinksldjump"/>
              </a:rPr>
              <a:t>علل گروهي</a:t>
            </a:r>
            <a:endParaRPr lang="fa-IR" smtClean="0"/>
          </a:p>
          <a:p>
            <a:pPr algn="r" rtl="1" eaLnBrk="1" hangingPunct="1"/>
            <a:r>
              <a:rPr lang="fa-IR" smtClean="0">
                <a:hlinkClick r:id="rId4" action="ppaction://hlinksldjump"/>
              </a:rPr>
              <a:t>علل سازماني</a:t>
            </a:r>
            <a:endParaRPr lang="fa-IR" smtClean="0"/>
          </a:p>
          <a:p>
            <a:pPr algn="r" rtl="1" eaLnBrk="1" hangingPunct="1"/>
            <a:r>
              <a:rPr lang="fa-IR" smtClean="0">
                <a:hlinkClick r:id="rId5" action="ppaction://hlinksldjump"/>
              </a:rPr>
              <a:t>علل فراسازماني</a:t>
            </a:r>
            <a:endParaRPr lang="en-US" smtClean="0"/>
          </a:p>
        </p:txBody>
      </p:sp>
      <p:sp>
        <p:nvSpPr>
          <p:cNvPr id="5" name="Slide Number Placeholder 5"/>
          <p:cNvSpPr>
            <a:spLocks noGrp="1"/>
          </p:cNvSpPr>
          <p:nvPr>
            <p:ph type="sldNum" sz="quarter" idx="12"/>
          </p:nvPr>
        </p:nvSpPr>
        <p:spPr/>
        <p:txBody>
          <a:bodyPr/>
          <a:lstStyle/>
          <a:p>
            <a:pPr lvl="1">
              <a:defRPr/>
            </a:pPr>
            <a:fld id="{CCE741BD-A51C-4EE8-82B5-F3180AE9E342}" type="slidenum">
              <a:rPr lang="ar-SA"/>
              <a:pPr lvl="1">
                <a:defRPr/>
              </a:pPr>
              <a:t>12</a:t>
            </a:fld>
            <a:endParaRPr lang="en-US">
              <a:latin typeface="Times New Roman" pitchFamily="18" charset="0"/>
            </a:endParaRPr>
          </a:p>
        </p:txBody>
      </p:sp>
      <p:sp>
        <p:nvSpPr>
          <p:cNvPr id="29698" name="Rectangle 2"/>
          <p:cNvSpPr>
            <a:spLocks noGrp="1" noChangeArrowheads="1"/>
          </p:cNvSpPr>
          <p:nvPr>
            <p:ph type="title"/>
          </p:nvPr>
        </p:nvSpPr>
        <p:spPr/>
        <p:txBody>
          <a:bodyPr/>
          <a:lstStyle/>
          <a:p>
            <a:pPr algn="r" rtl="1" eaLnBrk="1" hangingPunct="1">
              <a:defRPr/>
            </a:pPr>
            <a:r>
              <a:rPr lang="fa-IR" smtClean="0"/>
              <a:t>عوامل ايجاد استرس</a:t>
            </a:r>
            <a:endParaRPr lang="en-US" smtClean="0"/>
          </a:p>
        </p:txBody>
      </p:sp>
      <p:sp>
        <p:nvSpPr>
          <p:cNvPr id="24581" name="Text Box 4"/>
          <p:cNvSpPr txBox="1">
            <a:spLocks noChangeArrowheads="1"/>
          </p:cNvSpPr>
          <p:nvPr/>
        </p:nvSpPr>
        <p:spPr bwMode="auto">
          <a:xfrm>
            <a:off x="685800" y="5715000"/>
            <a:ext cx="1524000" cy="457200"/>
          </a:xfrm>
          <a:prstGeom prst="rect">
            <a:avLst/>
          </a:prstGeom>
          <a:noFill/>
          <a:ln w="12700">
            <a:noFill/>
            <a:miter lim="800000"/>
            <a:headEnd type="none" w="sm" len="sm"/>
            <a:tailEnd type="none" w="sm" len="sm"/>
          </a:ln>
        </p:spPr>
        <p:txBody>
          <a:bodyPr>
            <a:spAutoFit/>
          </a:bodyPr>
          <a:lstStyle/>
          <a:p>
            <a:pPr rtl="1">
              <a:spcBef>
                <a:spcPct val="50000"/>
              </a:spcBef>
            </a:pPr>
            <a:r>
              <a:rPr lang="fa-IR">
                <a:cs typeface="Times New Roman" pitchFamily="18" charset="0"/>
                <a:hlinkClick r:id="rId6" action="ppaction://hlinksldjump"/>
              </a:rPr>
              <a:t>بازگشت</a:t>
            </a:r>
            <a:endParaRPr lang="en-US">
              <a:cs typeface="Times New Roman" pitchFamily="18" charset="0"/>
            </a:endParaRPr>
          </a:p>
        </p:txBody>
      </p:sp>
    </p:spTree>
  </p:cSld>
  <p:clrMapOvr>
    <a:masterClrMapping/>
  </p:clrMapOvr>
  <p:transition advClick="0">
    <p:checke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Rectangle 3"/>
          <p:cNvSpPr>
            <a:spLocks noGrp="1" noChangeArrowheads="1"/>
          </p:cNvSpPr>
          <p:nvPr>
            <p:ph idx="1"/>
          </p:nvPr>
        </p:nvSpPr>
        <p:spPr/>
        <p:txBody>
          <a:bodyPr/>
          <a:lstStyle/>
          <a:p>
            <a:pPr algn="r" rtl="1" eaLnBrk="1" hangingPunct="1">
              <a:lnSpc>
                <a:spcPct val="80000"/>
              </a:lnSpc>
            </a:pPr>
            <a:r>
              <a:rPr lang="ar-SA" sz="2400" smtClean="0">
                <a:latin typeface="Nazanin" pitchFamily="2" charset="-78"/>
              </a:rPr>
              <a:t>هر یک از ما نقشهایی ایفا می کنیم، مثل نقش پدر، همسر، رئیس، مرئوس، همکار، شهروند و... ایفای هر نقشی رفتارهای خاص خود را می طلبد و انتظاراتی را پدید می آورد، گاهی بین این نقشها </a:t>
            </a:r>
            <a:r>
              <a:rPr lang="ar-SA" sz="2400" smtClean="0">
                <a:solidFill>
                  <a:schemeClr val="tx2"/>
                </a:solidFill>
                <a:latin typeface="Nazanin" pitchFamily="2" charset="-78"/>
              </a:rPr>
              <a:t>تضادهایی</a:t>
            </a:r>
            <a:r>
              <a:rPr lang="ar-SA" sz="2400" smtClean="0">
                <a:latin typeface="Nazanin" pitchFamily="2" charset="-78"/>
              </a:rPr>
              <a:t> وجود دارد که ما را متحمل می‌کند. گاهی </a:t>
            </a:r>
            <a:r>
              <a:rPr lang="ar-SA" sz="2400" smtClean="0">
                <a:solidFill>
                  <a:schemeClr val="tx2"/>
                </a:solidFill>
                <a:latin typeface="Nazanin" pitchFamily="2" charset="-78"/>
              </a:rPr>
              <a:t>مشخص نبودن نقش</a:t>
            </a:r>
            <a:r>
              <a:rPr lang="ar-SA" sz="2400" smtClean="0">
                <a:latin typeface="Nazanin" pitchFamily="2" charset="-78"/>
              </a:rPr>
              <a:t> باعث فشار می‌شود، مثلاً کاری که باید انجام دهیم، مشخص نیست و رئیس به دلیل انجام نگرفتن کار از ما عصبانی است. گاهی </a:t>
            </a:r>
            <a:r>
              <a:rPr lang="ar-SA" sz="2400" smtClean="0">
                <a:solidFill>
                  <a:schemeClr val="tx2"/>
                </a:solidFill>
                <a:latin typeface="Nazanin" pitchFamily="2" charset="-78"/>
              </a:rPr>
              <a:t>تعداد نقشهایی</a:t>
            </a:r>
            <a:r>
              <a:rPr lang="ar-SA" sz="2400" smtClean="0">
                <a:latin typeface="Nazanin" pitchFamily="2" charset="-78"/>
              </a:rPr>
              <a:t> که باید ایفا کنیم، زیاد و از توان ما خارج است. </a:t>
            </a:r>
            <a:r>
              <a:rPr lang="ar-SA" sz="2400" smtClean="0">
                <a:solidFill>
                  <a:schemeClr val="tx2"/>
                </a:solidFill>
                <a:latin typeface="Nazanin" pitchFamily="2" charset="-78"/>
              </a:rPr>
              <a:t>مسؤولیت زیاد</a:t>
            </a:r>
            <a:r>
              <a:rPr lang="ar-SA" sz="2400" smtClean="0">
                <a:latin typeface="Nazanin" pitchFamily="2" charset="-78"/>
              </a:rPr>
              <a:t> نیز خودش فشارزا است. یکی دیگر از عوامل فردی </a:t>
            </a:r>
            <a:r>
              <a:rPr lang="ar-SA" sz="2400" smtClean="0">
                <a:solidFill>
                  <a:schemeClr val="tx2"/>
                </a:solidFill>
                <a:latin typeface="Nazanin" pitchFamily="2" charset="-78"/>
              </a:rPr>
              <a:t>سن فرد</a:t>
            </a:r>
            <a:r>
              <a:rPr lang="ar-SA" sz="2400" smtClean="0">
                <a:latin typeface="Nazanin" pitchFamily="2" charset="-78"/>
              </a:rPr>
              <a:t> است. افراد مسن به دلیل تجربه بیشتر فشار کمتری متحمل می‌شوند. عامل دیگر </a:t>
            </a:r>
            <a:r>
              <a:rPr lang="ar-SA" sz="2400" smtClean="0">
                <a:solidFill>
                  <a:schemeClr val="tx2"/>
                </a:solidFill>
                <a:latin typeface="Nazanin" pitchFamily="2" charset="-78"/>
              </a:rPr>
              <a:t>جنسیت</a:t>
            </a:r>
            <a:r>
              <a:rPr lang="ar-SA" sz="2400" smtClean="0">
                <a:latin typeface="Nazanin" pitchFamily="2" charset="-78"/>
              </a:rPr>
              <a:t> است. خانمها نسبت به آقایان از صبر و شکیبایی بیشتری برخوردارند و تحمل بیشتری در برابر فشار دارند. </a:t>
            </a:r>
            <a:r>
              <a:rPr lang="ar-SA" sz="2400" smtClean="0">
                <a:solidFill>
                  <a:schemeClr val="tx2"/>
                </a:solidFill>
                <a:latin typeface="Nazanin" pitchFamily="2" charset="-78"/>
                <a:hlinkClick r:id="rId2" action="ppaction://hlinksldjump"/>
              </a:rPr>
              <a:t>رژیم غذایی</a:t>
            </a:r>
            <a:r>
              <a:rPr lang="ar-SA" sz="2400" smtClean="0">
                <a:latin typeface="Nazanin" pitchFamily="2" charset="-78"/>
                <a:hlinkClick r:id="rId2" action="ppaction://hlinksldjump"/>
              </a:rPr>
              <a:t> </a:t>
            </a:r>
            <a:r>
              <a:rPr lang="ar-SA" sz="2400" smtClean="0">
                <a:latin typeface="Nazanin" pitchFamily="2" charset="-78"/>
              </a:rPr>
              <a:t>نیز در تحمل ما نسبت به استرس تأثیر دارد. بعضی از غذاها به آرامش ما و در نتیجه به تحمل ما در برابر استرس کمک خواهند کرد</a:t>
            </a:r>
            <a:r>
              <a:rPr lang="ar-SA" sz="2400" smtClean="0"/>
              <a:t> </a:t>
            </a:r>
            <a:endParaRPr lang="en-US" sz="2400" smtClean="0"/>
          </a:p>
        </p:txBody>
      </p:sp>
      <p:sp>
        <p:nvSpPr>
          <p:cNvPr id="5" name="Slide Number Placeholder 5"/>
          <p:cNvSpPr>
            <a:spLocks noGrp="1"/>
          </p:cNvSpPr>
          <p:nvPr>
            <p:ph type="sldNum" sz="quarter" idx="12"/>
          </p:nvPr>
        </p:nvSpPr>
        <p:spPr/>
        <p:txBody>
          <a:bodyPr/>
          <a:lstStyle/>
          <a:p>
            <a:pPr lvl="1">
              <a:defRPr/>
            </a:pPr>
            <a:fld id="{2F8FD7D6-2B77-4F17-B0FD-1747912B037C}" type="slidenum">
              <a:rPr lang="ar-SA"/>
              <a:pPr lvl="1">
                <a:defRPr/>
              </a:pPr>
              <a:t>13</a:t>
            </a:fld>
            <a:endParaRPr lang="en-US">
              <a:latin typeface="Times New Roman" pitchFamily="18" charset="0"/>
            </a:endParaRPr>
          </a:p>
        </p:txBody>
      </p:sp>
      <p:sp>
        <p:nvSpPr>
          <p:cNvPr id="30722" name="Rectangle 2"/>
          <p:cNvSpPr>
            <a:spLocks noGrp="1" noChangeArrowheads="1"/>
          </p:cNvSpPr>
          <p:nvPr>
            <p:ph type="title"/>
          </p:nvPr>
        </p:nvSpPr>
        <p:spPr/>
        <p:txBody>
          <a:bodyPr/>
          <a:lstStyle/>
          <a:p>
            <a:pPr algn="r" rtl="1" eaLnBrk="1" hangingPunct="1">
              <a:defRPr/>
            </a:pPr>
            <a:r>
              <a:rPr lang="fa-IR" smtClean="0"/>
              <a:t>علل فردي</a:t>
            </a:r>
            <a:endParaRPr lang="en-US" smtClean="0"/>
          </a:p>
        </p:txBody>
      </p:sp>
      <p:sp>
        <p:nvSpPr>
          <p:cNvPr id="25605" name="Text Box 4"/>
          <p:cNvSpPr txBox="1">
            <a:spLocks noChangeArrowheads="1"/>
          </p:cNvSpPr>
          <p:nvPr/>
        </p:nvSpPr>
        <p:spPr bwMode="auto">
          <a:xfrm>
            <a:off x="533400" y="5715000"/>
            <a:ext cx="1447800" cy="457200"/>
          </a:xfrm>
          <a:prstGeom prst="rect">
            <a:avLst/>
          </a:prstGeom>
          <a:noFill/>
          <a:ln w="12700">
            <a:noFill/>
            <a:miter lim="800000"/>
            <a:headEnd type="none" w="sm" len="sm"/>
            <a:tailEnd type="none" w="sm" len="sm"/>
          </a:ln>
        </p:spPr>
        <p:txBody>
          <a:bodyPr>
            <a:spAutoFit/>
          </a:bodyPr>
          <a:lstStyle/>
          <a:p>
            <a:pPr rtl="1">
              <a:spcBef>
                <a:spcPct val="50000"/>
              </a:spcBef>
            </a:pPr>
            <a:r>
              <a:rPr lang="fa-IR">
                <a:cs typeface="Times New Roman" pitchFamily="18" charset="0"/>
                <a:hlinkClick r:id="rId3" action="ppaction://hlinksldjump"/>
              </a:rPr>
              <a:t>بازگشت</a:t>
            </a:r>
            <a:endParaRPr lang="en-US">
              <a:cs typeface="Times New Roman" pitchFamily="18" charset="0"/>
            </a:endParaRPr>
          </a:p>
        </p:txBody>
      </p:sp>
    </p:spTree>
  </p:cSld>
  <p:clrMapOvr>
    <a:masterClrMapping/>
  </p:clrMapOvr>
  <p:transition advClick="0">
    <p:checke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8" name="Rectangle 3"/>
          <p:cNvSpPr>
            <a:spLocks noGrp="1" noChangeArrowheads="1"/>
          </p:cNvSpPr>
          <p:nvPr>
            <p:ph idx="1"/>
          </p:nvPr>
        </p:nvSpPr>
        <p:spPr/>
        <p:txBody>
          <a:bodyPr/>
          <a:lstStyle/>
          <a:p>
            <a:pPr algn="r" rtl="1" eaLnBrk="1" hangingPunct="1">
              <a:buFont typeface="Wingdings" pitchFamily="2" charset="2"/>
              <a:buNone/>
            </a:pPr>
            <a:r>
              <a:rPr lang="ar-SA" sz="2400" smtClean="0">
                <a:cs typeface="Times New Roman" pitchFamily="18" charset="0"/>
              </a:rPr>
              <a:t> </a:t>
            </a:r>
            <a:r>
              <a:rPr lang="ar-SA" sz="2000" smtClean="0">
                <a:cs typeface="Times New Roman" pitchFamily="18" charset="0"/>
              </a:rPr>
              <a:t>با نامزدتان دعوا کرده اید، روز خسته کننده ای را سر کار داشته اید و وقتی از اداره بر می گردید، چون خیلی </a:t>
            </a:r>
            <a:r>
              <a:rPr lang="ar-SA" sz="2000" smtClean="0">
                <a:solidFill>
                  <a:schemeClr val="tx2"/>
                </a:solidFill>
                <a:cs typeface="Times New Roman" pitchFamily="18" charset="0"/>
              </a:rPr>
              <a:t>خسته هستید</a:t>
            </a:r>
            <a:r>
              <a:rPr lang="ar-SA" sz="2000" smtClean="0">
                <a:cs typeface="Times New Roman" pitchFamily="18" charset="0"/>
              </a:rPr>
              <a:t> نمی توانید غذا درست کنید، پس یک </a:t>
            </a:r>
            <a:r>
              <a:rPr lang="ar-SA" sz="2000" smtClean="0">
                <a:solidFill>
                  <a:schemeClr val="tx2"/>
                </a:solidFill>
                <a:cs typeface="Times New Roman" pitchFamily="18" charset="0"/>
              </a:rPr>
              <a:t>پیتزا</a:t>
            </a:r>
            <a:r>
              <a:rPr lang="ar-SA" sz="2000" smtClean="0">
                <a:cs typeface="Times New Roman" pitchFamily="18" charset="0"/>
              </a:rPr>
              <a:t> سفارش می دهید. بعد از خوردن شام با اینکه </a:t>
            </a:r>
            <a:r>
              <a:rPr lang="ar-SA" sz="2000" smtClean="0">
                <a:solidFill>
                  <a:schemeClr val="tx2"/>
                </a:solidFill>
                <a:cs typeface="Times New Roman" pitchFamily="18" charset="0"/>
              </a:rPr>
              <a:t>خیلی خسته</a:t>
            </a:r>
            <a:r>
              <a:rPr lang="ar-SA" sz="2000" smtClean="0">
                <a:cs typeface="Times New Roman" pitchFamily="18" charset="0"/>
              </a:rPr>
              <a:t> هستید ولی می دانید که اگر به رختخواب هم بروید خوابتان نخواهد برد. نگران کارهای فردا هستید و همینطور که در رختخواب دراز کشیده اید، پلک هم نمی توانید بزنید. فردا هم در اداره به قدری کسل و خواب آلود ميگرديد که قادر به انجام کارهایتان نخواهید بود. </a:t>
            </a:r>
          </a:p>
          <a:p>
            <a:pPr algn="r" rtl="1" eaLnBrk="1" hangingPunct="1">
              <a:buFont typeface="Wingdings" pitchFamily="2" charset="2"/>
              <a:buNone/>
            </a:pPr>
            <a:r>
              <a:rPr lang="ar-SA" sz="2000" smtClean="0">
                <a:cs typeface="Times New Roman" pitchFamily="18" charset="0"/>
              </a:rPr>
              <a:t>این داستان برایتان آشنا است؟ بله این تجربه ای است که هر کدام از ما می توانیم داشته باشیم. اما... واکنش ما به این وضعیت صحیح نیست. در این جور مواقع، </a:t>
            </a:r>
            <a:r>
              <a:rPr lang="ar-SA" sz="2000" smtClean="0">
                <a:solidFill>
                  <a:schemeClr val="tx2"/>
                </a:solidFill>
                <a:cs typeface="Times New Roman" pitchFamily="18" charset="0"/>
              </a:rPr>
              <a:t>عادات بدی</a:t>
            </a:r>
            <a:r>
              <a:rPr lang="ar-SA" sz="2000" smtClean="0">
                <a:cs typeface="Times New Roman" pitchFamily="18" charset="0"/>
              </a:rPr>
              <a:t> داریم که حتی وضعیتمان را بدتر کرده و فشارهای روحیمان را افزایش می دهد. مثلاً </a:t>
            </a:r>
            <a:r>
              <a:rPr lang="ar-SA" sz="2000" smtClean="0">
                <a:solidFill>
                  <a:schemeClr val="tx2"/>
                </a:solidFill>
                <a:cs typeface="Times New Roman" pitchFamily="18" charset="0"/>
              </a:rPr>
              <a:t>خوردن پیتزا</a:t>
            </a:r>
            <a:r>
              <a:rPr lang="ar-SA" sz="2000" smtClean="0">
                <a:cs typeface="Times New Roman" pitchFamily="18" charset="0"/>
              </a:rPr>
              <a:t>... اصلاً درست نیست که در مواقعی که از استرس کنترل خودمان را از دست داده ایم، شام پیتزا بخوریم. در اینجا 10 ماده ی </a:t>
            </a:r>
            <a:r>
              <a:rPr lang="ar-SA" sz="2000" smtClean="0">
                <a:solidFill>
                  <a:schemeClr val="tx2"/>
                </a:solidFill>
                <a:cs typeface="Times New Roman" pitchFamily="18" charset="0"/>
              </a:rPr>
              <a:t>غذایی مفید</a:t>
            </a:r>
            <a:r>
              <a:rPr lang="ar-SA" sz="2000" smtClean="0">
                <a:cs typeface="Times New Roman" pitchFamily="18" charset="0"/>
              </a:rPr>
              <a:t> برای کاهش استرس و فشارهای روحی را به شما معرفی می کنیم که به جای سفارش پیتزا، از آنها استفاده کنید.</a:t>
            </a:r>
            <a:r>
              <a:rPr lang="ar-SA" sz="2400" smtClean="0">
                <a:cs typeface="Times New Roman" pitchFamily="18" charset="0"/>
              </a:rPr>
              <a:t> </a:t>
            </a:r>
            <a:endParaRPr lang="en-US" sz="2400" smtClean="0">
              <a:cs typeface="Times New Roman" pitchFamily="18" charset="0"/>
            </a:endParaRPr>
          </a:p>
        </p:txBody>
      </p:sp>
      <p:sp>
        <p:nvSpPr>
          <p:cNvPr id="4" name="Slide Number Placeholder 5"/>
          <p:cNvSpPr>
            <a:spLocks noGrp="1"/>
          </p:cNvSpPr>
          <p:nvPr>
            <p:ph type="sldNum" sz="quarter" idx="12"/>
          </p:nvPr>
        </p:nvSpPr>
        <p:spPr/>
        <p:txBody>
          <a:bodyPr/>
          <a:lstStyle/>
          <a:p>
            <a:pPr lvl="1">
              <a:defRPr/>
            </a:pPr>
            <a:fld id="{FF53F7A9-94B1-4FB9-9E44-91335329DE04}" type="slidenum">
              <a:rPr lang="ar-SA"/>
              <a:pPr lvl="1">
                <a:defRPr/>
              </a:pPr>
              <a:t>14</a:t>
            </a:fld>
            <a:endParaRPr lang="en-US">
              <a:latin typeface="Times New Roman" pitchFamily="18" charset="0"/>
            </a:endParaRPr>
          </a:p>
        </p:txBody>
      </p:sp>
      <p:sp>
        <p:nvSpPr>
          <p:cNvPr id="34818" name="Rectangle 2"/>
          <p:cNvSpPr>
            <a:spLocks noGrp="1" noChangeArrowheads="1"/>
          </p:cNvSpPr>
          <p:nvPr>
            <p:ph type="title"/>
          </p:nvPr>
        </p:nvSpPr>
        <p:spPr/>
        <p:txBody>
          <a:bodyPr/>
          <a:lstStyle/>
          <a:p>
            <a:pPr algn="r" rtl="1" eaLnBrk="1" hangingPunct="1">
              <a:defRPr/>
            </a:pPr>
            <a:r>
              <a:rPr lang="fa-IR" smtClean="0">
                <a:cs typeface="Arial" pitchFamily="34" charset="0"/>
              </a:rPr>
              <a:t>تاثير مواد غذايي بر ميزان استرس</a:t>
            </a:r>
            <a:endParaRPr lang="en-US" smtClean="0">
              <a:cs typeface="Arial" pitchFamily="34" charset="0"/>
            </a:endParaRPr>
          </a:p>
        </p:txBody>
      </p:sp>
    </p:spTree>
  </p:cSld>
  <p:clrMapOvr>
    <a:masterClrMapping/>
  </p:clrMapOvr>
  <p:transition>
    <p:checke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idx="1"/>
          </p:nvPr>
        </p:nvSpPr>
        <p:spPr>
          <a:xfrm>
            <a:off x="682625" y="381000"/>
            <a:ext cx="7772400" cy="5715000"/>
          </a:xfrm>
        </p:spPr>
        <p:txBody>
          <a:bodyPr>
            <a:normAutofit lnSpcReduction="10000"/>
          </a:bodyPr>
          <a:lstStyle/>
          <a:p>
            <a:pPr algn="r" rtl="1" eaLnBrk="1" hangingPunct="1">
              <a:lnSpc>
                <a:spcPct val="80000"/>
              </a:lnSpc>
              <a:buFont typeface="Wingdings" pitchFamily="2" charset="2"/>
              <a:buNone/>
            </a:pPr>
            <a:r>
              <a:rPr lang="ar-SA" sz="2000" b="1" smtClean="0">
                <a:cs typeface="Times New Roman" pitchFamily="18" charset="0"/>
              </a:rPr>
              <a:t>     1 - بادام </a:t>
            </a:r>
            <a:br>
              <a:rPr lang="ar-SA" sz="2000" b="1" smtClean="0">
                <a:cs typeface="Times New Roman" pitchFamily="18" charset="0"/>
              </a:rPr>
            </a:br>
            <a:r>
              <a:rPr lang="ar-SA" sz="2000" smtClean="0">
                <a:cs typeface="Times New Roman" pitchFamily="18" charset="0"/>
              </a:rPr>
              <a:t>این ماده کمک بسیار زیادی به کاهش استرس می کند. حاوی ویتامین </a:t>
            </a:r>
            <a:r>
              <a:rPr lang="en-US" sz="2000" smtClean="0">
                <a:cs typeface="Times New Roman" pitchFamily="18" charset="0"/>
              </a:rPr>
              <a:t>B2</a:t>
            </a:r>
            <a:r>
              <a:rPr lang="ar-SA" sz="2000" smtClean="0">
                <a:cs typeface="Times New Roman" pitchFamily="18" charset="0"/>
              </a:rPr>
              <a:t>، ویتامین </a:t>
            </a:r>
            <a:r>
              <a:rPr lang="en-US" sz="2000" smtClean="0">
                <a:cs typeface="Times New Roman" pitchFamily="18" charset="0"/>
              </a:rPr>
              <a:t>E</a:t>
            </a:r>
            <a:r>
              <a:rPr lang="ar-SA" sz="2000" smtClean="0">
                <a:cs typeface="Times New Roman" pitchFamily="18" charset="0"/>
              </a:rPr>
              <a:t>، روی و منیزیم است که به تولید سروتونین که تعدیل کننده ی اعصاب و از بین برنده ی استرس است کمک می کند. مشاهده شده است که روی نیز تا حدی با بعضی اثرات منفی استرس مقابله می کند. ویتامین </a:t>
            </a:r>
            <a:r>
              <a:rPr lang="en-US" sz="2000" smtClean="0">
                <a:cs typeface="Times New Roman" pitchFamily="18" charset="0"/>
              </a:rPr>
              <a:t>E</a:t>
            </a:r>
            <a:r>
              <a:rPr lang="ar-SA" sz="2000" smtClean="0">
                <a:cs typeface="Times New Roman" pitchFamily="18" charset="0"/>
              </a:rPr>
              <a:t> هم جزء آنتی اکسیدان هایی است که رادیکال های آزادی را که منجر به استرس و بیماری های قلبی می شود را از بین میبرد. </a:t>
            </a:r>
          </a:p>
          <a:p>
            <a:pPr algn="r" rtl="1" eaLnBrk="1" hangingPunct="1">
              <a:lnSpc>
                <a:spcPct val="80000"/>
              </a:lnSpc>
              <a:buFont typeface="Wingdings" pitchFamily="2" charset="2"/>
              <a:buNone/>
            </a:pPr>
            <a:r>
              <a:rPr lang="ar-SA" sz="2000" smtClean="0">
                <a:cs typeface="Times New Roman" pitchFamily="18" charset="0"/>
              </a:rPr>
              <a:t>     هر چند، نباید زیاد از آن استفاده کنید چون چربی بالایی دارد و با اینکه از نوع چربی غیر اشباع و سالم است باز ممکن است به اضافه وزن منجر شود. </a:t>
            </a:r>
          </a:p>
          <a:p>
            <a:pPr algn="r" rtl="1" eaLnBrk="1" hangingPunct="1">
              <a:lnSpc>
                <a:spcPct val="80000"/>
              </a:lnSpc>
              <a:buFont typeface="Wingdings" pitchFamily="2" charset="2"/>
              <a:buNone/>
            </a:pPr>
            <a:r>
              <a:rPr lang="ar-SA" sz="2000" b="1" smtClean="0">
                <a:cs typeface="Times New Roman" pitchFamily="18" charset="0"/>
              </a:rPr>
              <a:t/>
            </a:r>
            <a:br>
              <a:rPr lang="ar-SA" sz="2000" b="1" smtClean="0">
                <a:cs typeface="Times New Roman" pitchFamily="18" charset="0"/>
              </a:rPr>
            </a:br>
            <a:r>
              <a:rPr lang="ar-SA" sz="2000" b="1" smtClean="0">
                <a:cs typeface="Times New Roman" pitchFamily="18" charset="0"/>
              </a:rPr>
              <a:t>2-  ماهی </a:t>
            </a:r>
            <a:br>
              <a:rPr lang="ar-SA" sz="2000" b="1" smtClean="0">
                <a:cs typeface="Times New Roman" pitchFamily="18" charset="0"/>
              </a:rPr>
            </a:br>
            <a:r>
              <a:rPr lang="ar-SA" sz="2000" smtClean="0">
                <a:cs typeface="Times New Roman" pitchFamily="18" charset="0"/>
              </a:rPr>
              <a:t>اکثر انواع ماهی ها حاوی همه ی ویتامین های مهم </a:t>
            </a:r>
            <a:r>
              <a:rPr lang="en-US" sz="2000" smtClean="0">
                <a:cs typeface="Times New Roman" pitchFamily="18" charset="0"/>
              </a:rPr>
              <a:t>B</a:t>
            </a:r>
            <a:r>
              <a:rPr lang="ar-SA" sz="2000" smtClean="0">
                <a:cs typeface="Times New Roman" pitchFamily="18" charset="0"/>
              </a:rPr>
              <a:t> هستند، بویژه انواع ضد استرس آن يعني  </a:t>
            </a:r>
            <a:r>
              <a:rPr lang="en-US" sz="2000" smtClean="0">
                <a:cs typeface="Times New Roman" pitchFamily="18" charset="0"/>
              </a:rPr>
              <a:t>B6</a:t>
            </a:r>
            <a:r>
              <a:rPr lang="ar-SA" sz="2000" smtClean="0">
                <a:cs typeface="Times New Roman" pitchFamily="18" charset="0"/>
              </a:rPr>
              <a:t> و </a:t>
            </a:r>
            <a:r>
              <a:rPr lang="en-US" sz="2000" smtClean="0">
                <a:cs typeface="Times New Roman" pitchFamily="18" charset="0"/>
              </a:rPr>
              <a:t>B12</a:t>
            </a:r>
            <a:r>
              <a:rPr lang="ar-SA" sz="2000" smtClean="0">
                <a:cs typeface="Times New Roman" pitchFamily="18" charset="0"/>
              </a:rPr>
              <a:t>. در واقع ویتامین </a:t>
            </a:r>
            <a:r>
              <a:rPr lang="en-US" sz="2000" smtClean="0">
                <a:cs typeface="Times New Roman" pitchFamily="18" charset="0"/>
              </a:rPr>
              <a:t>B12</a:t>
            </a:r>
            <a:r>
              <a:rPr lang="ar-SA" sz="2000" smtClean="0">
                <a:cs typeface="Times New Roman" pitchFamily="18" charset="0"/>
              </a:rPr>
              <a:t> یکی از مهمترین ویتامین هایی است که در ترکیبات شیمیایی مغز، عامل شادی بخش سروتونین تولید می کند. کمبود این ویتامین حتی ممکن است به افسردگی نیز منجر شود. </a:t>
            </a:r>
          </a:p>
          <a:p>
            <a:pPr algn="r" rtl="1" eaLnBrk="1" hangingPunct="1">
              <a:lnSpc>
                <a:spcPct val="80000"/>
              </a:lnSpc>
              <a:buFont typeface="Wingdings" pitchFamily="2" charset="2"/>
              <a:buNone/>
            </a:pPr>
            <a:r>
              <a:rPr lang="ar-SA" sz="2000" smtClean="0">
                <a:cs typeface="Times New Roman" pitchFamily="18" charset="0"/>
              </a:rPr>
              <a:t>     برای ناهار می توانید از ساندویچ یا سالاد ماهی تن استفاده کنید. و ماهی آزاد کبابی همراه با سبزیجات تازه نیز انتخاب خوبی برای شام می باشد. </a:t>
            </a:r>
          </a:p>
          <a:p>
            <a:pPr algn="r" rtl="1" eaLnBrk="1" hangingPunct="1">
              <a:lnSpc>
                <a:spcPct val="80000"/>
              </a:lnSpc>
              <a:buFont typeface="Wingdings" pitchFamily="2" charset="2"/>
              <a:buNone/>
            </a:pPr>
            <a:r>
              <a:rPr lang="ar-SA" sz="2000" b="1" smtClean="0">
                <a:cs typeface="Times New Roman" pitchFamily="18" charset="0"/>
              </a:rPr>
              <a:t/>
            </a:r>
            <a:br>
              <a:rPr lang="ar-SA" sz="2000" b="1" smtClean="0">
                <a:cs typeface="Times New Roman" pitchFamily="18" charset="0"/>
              </a:rPr>
            </a:br>
            <a:r>
              <a:rPr lang="ar-SA" sz="2000" b="1" smtClean="0">
                <a:cs typeface="Times New Roman" pitchFamily="18" charset="0"/>
              </a:rPr>
              <a:t>3-  گل کلم (کلم بروکلی) </a:t>
            </a:r>
            <a:br>
              <a:rPr lang="ar-SA" sz="2000" b="1" smtClean="0">
                <a:cs typeface="Times New Roman" pitchFamily="18" charset="0"/>
              </a:rPr>
            </a:br>
            <a:r>
              <a:rPr lang="ar-SA" sz="2000" smtClean="0">
                <a:cs typeface="Times New Roman" pitchFamily="18" charset="0"/>
              </a:rPr>
              <a:t>کلم بروکلی نیز یکی دیگر از مواد غذایی است که سرشار از ویتامین های </a:t>
            </a:r>
            <a:r>
              <a:rPr lang="en-US" sz="2000" smtClean="0">
                <a:cs typeface="Times New Roman" pitchFamily="18" charset="0"/>
              </a:rPr>
              <a:t>B</a:t>
            </a:r>
            <a:r>
              <a:rPr lang="ar-SA" sz="2000" smtClean="0">
                <a:cs typeface="Times New Roman" pitchFamily="18" charset="0"/>
              </a:rPr>
              <a:t> می باشد. همچنین حاوی اسید فولیک است که یکی دیگر از اعضای خانواده ی ویتامین های </a:t>
            </a:r>
            <a:r>
              <a:rPr lang="en-US" sz="2000" smtClean="0">
                <a:cs typeface="Times New Roman" pitchFamily="18" charset="0"/>
              </a:rPr>
              <a:t>B</a:t>
            </a:r>
            <a:r>
              <a:rPr lang="ar-SA" sz="2000" smtClean="0">
                <a:cs typeface="Times New Roman" pitchFamily="18" charset="0"/>
              </a:rPr>
              <a:t> می باشد. اسيد فولیک به از بین بردن استرس، اضطراب، ترس و حتی افسردگی کمک می کند. می توانید از این ماده ی غذایی در کنار مرغ یا ماهی استفاده کنید.</a:t>
            </a:r>
            <a:r>
              <a:rPr lang="ar-SA" sz="2800" smtClean="0">
                <a:solidFill>
                  <a:srgbClr val="000000"/>
                </a:solidFill>
                <a:cs typeface="Times New Roman" pitchFamily="18" charset="0"/>
              </a:rPr>
              <a:t> </a:t>
            </a:r>
            <a:endParaRPr lang="en-US" sz="2800" smtClean="0">
              <a:solidFill>
                <a:srgbClr val="000000"/>
              </a:solidFill>
              <a:cs typeface="Times New Roman" pitchFamily="18" charset="0"/>
            </a:endParaRPr>
          </a:p>
        </p:txBody>
      </p:sp>
      <p:sp>
        <p:nvSpPr>
          <p:cNvPr id="3" name="Slide Number Placeholder 5"/>
          <p:cNvSpPr>
            <a:spLocks noGrp="1"/>
          </p:cNvSpPr>
          <p:nvPr>
            <p:ph type="sldNum" sz="quarter" idx="12"/>
          </p:nvPr>
        </p:nvSpPr>
        <p:spPr/>
        <p:txBody>
          <a:bodyPr/>
          <a:lstStyle/>
          <a:p>
            <a:pPr lvl="1">
              <a:defRPr/>
            </a:pPr>
            <a:fld id="{0A958094-B635-475F-8DC0-F296B2500DC5}" type="slidenum">
              <a:rPr lang="ar-SA"/>
              <a:pPr lvl="1">
                <a:defRPr/>
              </a:pPr>
              <a:t>15</a:t>
            </a:fld>
            <a:endParaRPr lang="en-US">
              <a:latin typeface="Times New Roman" pitchFamily="18" charset="0"/>
            </a:endParaRPr>
          </a:p>
        </p:txBody>
      </p:sp>
    </p:spTree>
  </p:cSld>
  <p:clrMapOvr>
    <a:masterClrMapping/>
  </p:clrMapOvr>
  <p:transition>
    <p:checke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3"/>
          <p:cNvSpPr>
            <a:spLocks noGrp="1" noChangeArrowheads="1"/>
          </p:cNvSpPr>
          <p:nvPr>
            <p:ph idx="1"/>
          </p:nvPr>
        </p:nvSpPr>
        <p:spPr>
          <a:xfrm>
            <a:off x="682625" y="457200"/>
            <a:ext cx="7772400" cy="5638800"/>
          </a:xfrm>
        </p:spPr>
        <p:txBody>
          <a:bodyPr/>
          <a:lstStyle/>
          <a:p>
            <a:pPr algn="r" rtl="1" eaLnBrk="1" hangingPunct="1">
              <a:lnSpc>
                <a:spcPct val="80000"/>
              </a:lnSpc>
              <a:buFont typeface="Wingdings" pitchFamily="2" charset="2"/>
              <a:buNone/>
            </a:pPr>
            <a:r>
              <a:rPr lang="ar-SA" sz="2400" b="1" smtClean="0">
                <a:cs typeface="Times New Roman" pitchFamily="18" charset="0"/>
              </a:rPr>
              <a:t>4-  برنج یا پاستا ی تمام غله</a:t>
            </a:r>
            <a:r>
              <a:rPr lang="ar-SA" sz="2400" smtClean="0">
                <a:cs typeface="Times New Roman" pitchFamily="18" charset="0"/>
              </a:rPr>
              <a:t> </a:t>
            </a:r>
            <a:br>
              <a:rPr lang="ar-SA" sz="2400" smtClean="0">
                <a:cs typeface="Times New Roman" pitchFamily="18" charset="0"/>
              </a:rPr>
            </a:br>
            <a:r>
              <a:rPr lang="ar-SA" sz="2400" smtClean="0">
                <a:cs typeface="Times New Roman" pitchFamily="18" charset="0"/>
              </a:rPr>
              <a:t>امروزه باز خوردن کربوهیدرات به رژیم های غذایی باز گشته است و همه متوجه شده اند که آن رژیم های فاقد کربوهیدرات های گذشته هیچ کارآیی ندارند. کربوهیدرات میزان سروتونین را در بدن بالا می برد و تاثیری آرامش بخش دارد. کربوهیدرات های عادی مثل نان سفید و پاستری (نوعی شیرینی) فقط تاثیری موقتی و زودگذر دارند و می توانند باعث اضافه وزن شما هم شوند اما کربوهیدرات های تمام غله، بسیار آرام تر هضم می شوند و اثری نشاط آور پر دوام تری دارند. </a:t>
            </a:r>
            <a:br>
              <a:rPr lang="ar-SA" sz="2400" smtClean="0">
                <a:cs typeface="Times New Roman" pitchFamily="18" charset="0"/>
              </a:rPr>
            </a:br>
            <a:r>
              <a:rPr lang="ar-SA" sz="2400" smtClean="0">
                <a:cs typeface="Times New Roman" pitchFamily="18" charset="0"/>
              </a:rPr>
              <a:t> </a:t>
            </a:r>
          </a:p>
          <a:p>
            <a:pPr algn="r" rtl="1" eaLnBrk="1" hangingPunct="1">
              <a:lnSpc>
                <a:spcPct val="80000"/>
              </a:lnSpc>
              <a:buFont typeface="Wingdings" pitchFamily="2" charset="2"/>
              <a:buNone/>
            </a:pPr>
            <a:r>
              <a:rPr lang="ar-SA" sz="2400" b="1" smtClean="0">
                <a:cs typeface="Times New Roman" pitchFamily="18" charset="0"/>
              </a:rPr>
              <a:t>5-  سوشی </a:t>
            </a:r>
            <a:br>
              <a:rPr lang="ar-SA" sz="2400" b="1" smtClean="0">
                <a:cs typeface="Times New Roman" pitchFamily="18" charset="0"/>
              </a:rPr>
            </a:br>
            <a:r>
              <a:rPr lang="ar-SA" sz="2400" smtClean="0">
                <a:cs typeface="Times New Roman" pitchFamily="18" charset="0"/>
              </a:rPr>
              <a:t>علاوه بر فوایدی که برای ماهی در  بالا ذکر شد جلبک های دریایی موجود در ماکی نیز خواص ضد استرس دارند. حاوی منیزیم و پانتوتنیک اسید و ویتامین </a:t>
            </a:r>
            <a:r>
              <a:rPr lang="en-US" sz="2400" smtClean="0">
                <a:cs typeface="Times New Roman" pitchFamily="18" charset="0"/>
              </a:rPr>
              <a:t>B2</a:t>
            </a:r>
            <a:r>
              <a:rPr lang="ar-SA" sz="2400" smtClean="0">
                <a:cs typeface="Times New Roman" pitchFamily="18" charset="0"/>
              </a:rPr>
              <a:t> می باشد که همه به از بین بردن استرس کمک می کنند. </a:t>
            </a:r>
          </a:p>
          <a:p>
            <a:pPr algn="r" rtl="1" eaLnBrk="1" hangingPunct="1">
              <a:lnSpc>
                <a:spcPct val="80000"/>
              </a:lnSpc>
              <a:buFont typeface="Wingdings" pitchFamily="2" charset="2"/>
              <a:buNone/>
            </a:pPr>
            <a:r>
              <a:rPr lang="ar-SA" sz="2400" smtClean="0">
                <a:cs typeface="Times New Roman" pitchFamily="18" charset="0"/>
              </a:rPr>
              <a:t>     پانتوتنیک اسید ماده ی بسیار مهمی است که در سلامتی غده آدرنال نقشی اساسی دارد و کمک شایانی به از بین بردن استرس می کند. در مواقع استرس کمبود این ماده می تواند منجر به اضطراب و خستگی های مزمن هم شود.   </a:t>
            </a:r>
          </a:p>
          <a:p>
            <a:pPr algn="r" rtl="1" eaLnBrk="1" hangingPunct="1">
              <a:lnSpc>
                <a:spcPct val="80000"/>
              </a:lnSpc>
            </a:pPr>
            <a:endParaRPr lang="en-US" sz="2400" smtClean="0"/>
          </a:p>
        </p:txBody>
      </p:sp>
      <p:sp>
        <p:nvSpPr>
          <p:cNvPr id="3" name="Slide Number Placeholder 5"/>
          <p:cNvSpPr>
            <a:spLocks noGrp="1"/>
          </p:cNvSpPr>
          <p:nvPr>
            <p:ph type="sldNum" sz="quarter" idx="12"/>
          </p:nvPr>
        </p:nvSpPr>
        <p:spPr/>
        <p:txBody>
          <a:bodyPr/>
          <a:lstStyle/>
          <a:p>
            <a:pPr lvl="1">
              <a:defRPr/>
            </a:pPr>
            <a:fld id="{14B38AE4-9AC4-4598-9FA9-E95A35401B59}" type="slidenum">
              <a:rPr lang="ar-SA"/>
              <a:pPr lvl="1">
                <a:defRPr/>
              </a:pPr>
              <a:t>16</a:t>
            </a:fld>
            <a:endParaRPr lang="en-US">
              <a:latin typeface="Times New Roman" pitchFamily="18" charset="0"/>
            </a:endParaRPr>
          </a:p>
        </p:txBody>
      </p:sp>
    </p:spTree>
  </p:cSld>
  <p:clrMapOvr>
    <a:masterClrMapping/>
  </p:clrMapOvr>
  <p:transition>
    <p:checke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3"/>
          <p:cNvSpPr>
            <a:spLocks noGrp="1" noChangeArrowheads="1"/>
          </p:cNvSpPr>
          <p:nvPr>
            <p:ph idx="1"/>
          </p:nvPr>
        </p:nvSpPr>
        <p:spPr>
          <a:xfrm>
            <a:off x="685800" y="381000"/>
            <a:ext cx="7772400" cy="5638800"/>
          </a:xfrm>
        </p:spPr>
        <p:txBody>
          <a:bodyPr>
            <a:normAutofit lnSpcReduction="10000"/>
          </a:bodyPr>
          <a:lstStyle/>
          <a:p>
            <a:pPr algn="r" rtl="1" eaLnBrk="1" hangingPunct="1">
              <a:buFont typeface="Wingdings" pitchFamily="2" charset="2"/>
              <a:buNone/>
            </a:pPr>
            <a:r>
              <a:rPr lang="ar-SA" sz="2000" b="1" smtClean="0">
                <a:cs typeface="Times New Roman" pitchFamily="18" charset="0"/>
              </a:rPr>
              <a:t>     6- شیر </a:t>
            </a:r>
            <a:br>
              <a:rPr lang="ar-SA" sz="2000" b="1" smtClean="0">
                <a:cs typeface="Times New Roman" pitchFamily="18" charset="0"/>
              </a:rPr>
            </a:br>
            <a:r>
              <a:rPr lang="ar-SA" sz="2000" smtClean="0">
                <a:cs typeface="Times New Roman" pitchFamily="18" charset="0"/>
              </a:rPr>
              <a:t>شیر علاوه بر ویتامین های </a:t>
            </a:r>
            <a:r>
              <a:rPr lang="en-US" sz="2000" smtClean="0">
                <a:cs typeface="Times New Roman" pitchFamily="18" charset="0"/>
              </a:rPr>
              <a:t>B2</a:t>
            </a:r>
            <a:r>
              <a:rPr lang="ar-SA" sz="2000" smtClean="0">
                <a:cs typeface="Times New Roman" pitchFamily="18" charset="0"/>
              </a:rPr>
              <a:t> و </a:t>
            </a:r>
            <a:r>
              <a:rPr lang="en-US" sz="2000" smtClean="0">
                <a:cs typeface="Times New Roman" pitchFamily="18" charset="0"/>
              </a:rPr>
              <a:t>B12</a:t>
            </a:r>
            <a:r>
              <a:rPr lang="ar-SA" sz="2000" smtClean="0">
                <a:cs typeface="Times New Roman" pitchFamily="18" charset="0"/>
              </a:rPr>
              <a:t>، حاوی آنتی اکسیدان هایی است که رادیکال های آزاد ایجاد کننده ی استرس را از بین می برد. برای صبحانه می توانید شیر بنوشید، می توانید گه گاه به آن کمی کاکائو هم اضافه کنید. </a:t>
            </a:r>
          </a:p>
          <a:p>
            <a:pPr algn="r" rtl="1" eaLnBrk="1" hangingPunct="1">
              <a:buFont typeface="Wingdings" pitchFamily="2" charset="2"/>
              <a:buNone/>
            </a:pPr>
            <a:r>
              <a:rPr lang="ar-SA" sz="2000" b="1" smtClean="0">
                <a:cs typeface="Times New Roman" pitchFamily="18" charset="0"/>
              </a:rPr>
              <a:t/>
            </a:r>
            <a:br>
              <a:rPr lang="ar-SA" sz="2000" b="1" smtClean="0">
                <a:cs typeface="Times New Roman" pitchFamily="18" charset="0"/>
              </a:rPr>
            </a:br>
            <a:r>
              <a:rPr lang="ar-SA" sz="2000" b="1" smtClean="0">
                <a:cs typeface="Times New Roman" pitchFamily="18" charset="0"/>
              </a:rPr>
              <a:t>7- طالبی و پنیر </a:t>
            </a:r>
            <a:br>
              <a:rPr lang="ar-SA" sz="2000" b="1" smtClean="0">
                <a:cs typeface="Times New Roman" pitchFamily="18" charset="0"/>
              </a:rPr>
            </a:br>
            <a:r>
              <a:rPr lang="ar-SA" sz="2000" smtClean="0">
                <a:cs typeface="Times New Roman" pitchFamily="18" charset="0"/>
              </a:rPr>
              <a:t>طالبی یکی از منابع سرشار از ویتامین </a:t>
            </a:r>
            <a:r>
              <a:rPr lang="en-US" sz="2000" smtClean="0">
                <a:cs typeface="Times New Roman" pitchFamily="18" charset="0"/>
              </a:rPr>
              <a:t>C</a:t>
            </a:r>
            <a:r>
              <a:rPr lang="ar-SA" sz="2000" smtClean="0">
                <a:cs typeface="Times New Roman" pitchFamily="18" charset="0"/>
              </a:rPr>
              <a:t> است که بسیار به از بین بردن استرس و فشارهای روحی کمک می کند. در واقع استرس برای ساعت های متمادی میزای ویتامین </a:t>
            </a:r>
            <a:r>
              <a:rPr lang="en-US" sz="2000" smtClean="0">
                <a:cs typeface="Times New Roman" pitchFamily="18" charset="0"/>
              </a:rPr>
              <a:t>C</a:t>
            </a:r>
            <a:r>
              <a:rPr lang="ar-SA" sz="2000" smtClean="0">
                <a:cs typeface="Times New Roman" pitchFamily="18" charset="0"/>
              </a:rPr>
              <a:t> را در غده ی آدرنال کاهش می دهد  و به همین خاطر بهتر است از مواد غذایی حاوی ویتامین </a:t>
            </a:r>
            <a:r>
              <a:rPr lang="en-US" sz="2000" smtClean="0">
                <a:cs typeface="Times New Roman" pitchFamily="18" charset="0"/>
              </a:rPr>
              <a:t>C</a:t>
            </a:r>
            <a:r>
              <a:rPr lang="ar-SA" sz="2000" smtClean="0">
                <a:cs typeface="Times New Roman" pitchFamily="18" charset="0"/>
              </a:rPr>
              <a:t> استفاده شود. پـنـیـر هـم که یکی از منابع خوب ویتامین </a:t>
            </a:r>
            <a:r>
              <a:rPr lang="en-US" sz="2000" smtClean="0">
                <a:cs typeface="Times New Roman" pitchFamily="18" charset="0"/>
              </a:rPr>
              <a:t>B2</a:t>
            </a:r>
            <a:r>
              <a:rPr lang="ar-SA" sz="2000" smtClean="0">
                <a:cs typeface="Times New Roman" pitchFamily="18" charset="0"/>
              </a:rPr>
              <a:t> و </a:t>
            </a:r>
            <a:r>
              <a:rPr lang="en-US" sz="2000" smtClean="0">
                <a:cs typeface="Times New Roman" pitchFamily="18" charset="0"/>
              </a:rPr>
              <a:t>B12</a:t>
            </a:r>
            <a:r>
              <a:rPr lang="ar-SA" sz="2000" smtClean="0">
                <a:cs typeface="Times New Roman" pitchFamily="18" charset="0"/>
              </a:rPr>
              <a:t> است و ترکیب آن با طالبی برای صبحانه یا غذاهای میان وعده ای م یتواند استرستان را کاهش دهد. </a:t>
            </a:r>
          </a:p>
          <a:p>
            <a:pPr algn="r" rtl="1" eaLnBrk="1" hangingPunct="1">
              <a:buFont typeface="Wingdings" pitchFamily="2" charset="2"/>
              <a:buNone/>
            </a:pPr>
            <a:r>
              <a:rPr lang="ar-SA" sz="2000" smtClean="0">
                <a:cs typeface="Times New Roman" pitchFamily="18" charset="0"/>
              </a:rPr>
              <a:t> </a:t>
            </a:r>
          </a:p>
          <a:p>
            <a:pPr algn="r" rtl="1" eaLnBrk="1" hangingPunct="1">
              <a:buFont typeface="Wingdings" pitchFamily="2" charset="2"/>
              <a:buNone/>
            </a:pPr>
            <a:r>
              <a:rPr lang="ar-SA" sz="2000" b="1" smtClean="0">
                <a:cs typeface="Times New Roman" pitchFamily="18" charset="0"/>
              </a:rPr>
              <a:t>8-  گوشت گاو </a:t>
            </a:r>
            <a:br>
              <a:rPr lang="ar-SA" sz="2000" b="1" smtClean="0">
                <a:cs typeface="Times New Roman" pitchFamily="18" charset="0"/>
              </a:rPr>
            </a:br>
            <a:r>
              <a:rPr lang="ar-SA" sz="2000" smtClean="0">
                <a:cs typeface="Times New Roman" pitchFamily="18" charset="0"/>
              </a:rPr>
              <a:t>گوشت گاو نیز حاوی آهن، روی و ویتامین های </a:t>
            </a:r>
            <a:r>
              <a:rPr lang="en-US" sz="2000" smtClean="0">
                <a:cs typeface="Times New Roman" pitchFamily="18" charset="0"/>
              </a:rPr>
              <a:t>B</a:t>
            </a:r>
            <a:r>
              <a:rPr lang="ar-SA" sz="2000" smtClean="0">
                <a:cs typeface="Times New Roman" pitchFamily="18" charset="0"/>
              </a:rPr>
              <a:t> است که استرستان را کاهش میدهد. البته درست است، گوشت گاو حاوی میزان زیادی چربی اشباع غیر سالم هم هست که می تواند منجر به بیماری های قلبی شود. برای مقابله با این مشکل می توانید از قسمت های کم چربی گوشت استفاده کنید.  </a:t>
            </a:r>
            <a:endParaRPr lang="en-US" sz="2000" smtClean="0"/>
          </a:p>
        </p:txBody>
      </p:sp>
      <p:sp>
        <p:nvSpPr>
          <p:cNvPr id="3" name="Slide Number Placeholder 5"/>
          <p:cNvSpPr>
            <a:spLocks noGrp="1"/>
          </p:cNvSpPr>
          <p:nvPr>
            <p:ph type="sldNum" sz="quarter" idx="12"/>
          </p:nvPr>
        </p:nvSpPr>
        <p:spPr/>
        <p:txBody>
          <a:bodyPr/>
          <a:lstStyle/>
          <a:p>
            <a:pPr lvl="1">
              <a:defRPr/>
            </a:pPr>
            <a:fld id="{E7102BBB-F068-4A56-AF07-E2C087694C57}" type="slidenum">
              <a:rPr lang="ar-SA"/>
              <a:pPr lvl="1">
                <a:defRPr/>
              </a:pPr>
              <a:t>17</a:t>
            </a:fld>
            <a:endParaRPr lang="en-US">
              <a:latin typeface="Times New Roman" pitchFamily="18" charset="0"/>
            </a:endParaRPr>
          </a:p>
        </p:txBody>
      </p:sp>
    </p:spTree>
  </p:cSld>
  <p:clrMapOvr>
    <a:masterClrMapping/>
  </p:clrMapOvr>
  <p:transition>
    <p:checke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2"/>
          <p:cNvSpPr>
            <a:spLocks noGrp="1" noChangeArrowheads="1"/>
          </p:cNvSpPr>
          <p:nvPr>
            <p:ph idx="1"/>
          </p:nvPr>
        </p:nvSpPr>
        <p:spPr>
          <a:xfrm>
            <a:off x="838200" y="533400"/>
            <a:ext cx="7772400" cy="5638800"/>
          </a:xfrm>
        </p:spPr>
        <p:txBody>
          <a:bodyPr/>
          <a:lstStyle/>
          <a:p>
            <a:pPr marL="533400" indent="-533400" algn="r" rtl="1" eaLnBrk="1" hangingPunct="1">
              <a:lnSpc>
                <a:spcPct val="80000"/>
              </a:lnSpc>
              <a:buFont typeface="Wingdings" pitchFamily="2" charset="2"/>
              <a:buNone/>
            </a:pPr>
            <a:r>
              <a:rPr lang="ar-SA" sz="2000" b="1" smtClean="0">
                <a:cs typeface="Times New Roman" pitchFamily="18" charset="0"/>
              </a:rPr>
              <a:t>      </a:t>
            </a:r>
          </a:p>
          <a:p>
            <a:pPr marL="533400" indent="-533400" algn="r" rtl="1" eaLnBrk="1" hangingPunct="1">
              <a:lnSpc>
                <a:spcPct val="80000"/>
              </a:lnSpc>
              <a:buFont typeface="Wingdings" pitchFamily="2" charset="2"/>
              <a:buNone/>
            </a:pPr>
            <a:r>
              <a:rPr lang="ar-SA" sz="2000" b="1" smtClean="0">
                <a:cs typeface="Times New Roman" pitchFamily="18" charset="0"/>
              </a:rPr>
              <a:t>     9-  سیریال صبحانه </a:t>
            </a:r>
            <a:br>
              <a:rPr lang="ar-SA" sz="2000" b="1" smtClean="0">
                <a:cs typeface="Times New Roman" pitchFamily="18" charset="0"/>
              </a:rPr>
            </a:br>
            <a:r>
              <a:rPr lang="ar-SA" sz="2000" b="1" smtClean="0">
                <a:cs typeface="Times New Roman" pitchFamily="18" charset="0"/>
              </a:rPr>
              <a:t>این روزها، سیریال های صبحانه حاوی میزان زیادی ویتامین و مواد معدنی می باشد. از این رو می توانند به عنوان یکی از منابع ویتامین های </a:t>
            </a:r>
            <a:r>
              <a:rPr lang="en-US" sz="2000" b="1" smtClean="0">
                <a:cs typeface="Times New Roman" pitchFamily="18" charset="0"/>
              </a:rPr>
              <a:t>B</a:t>
            </a:r>
            <a:r>
              <a:rPr lang="ar-SA" sz="2000" b="1" smtClean="0">
                <a:cs typeface="Times New Roman" pitchFamily="18" charset="0"/>
              </a:rPr>
              <a:t>، اسید فولیک، ویتامین </a:t>
            </a:r>
            <a:r>
              <a:rPr lang="en-US" sz="2000" b="1" smtClean="0">
                <a:cs typeface="Times New Roman" pitchFamily="18" charset="0"/>
              </a:rPr>
              <a:t>C</a:t>
            </a:r>
            <a:r>
              <a:rPr lang="ar-SA" sz="2000" b="1" smtClean="0">
                <a:cs typeface="Times New Roman" pitchFamily="18" charset="0"/>
              </a:rPr>
              <a:t> و فیبر، ضد سرطان باشد. </a:t>
            </a:r>
          </a:p>
          <a:p>
            <a:pPr marL="533400" indent="-533400" algn="r" rtl="1" eaLnBrk="1" hangingPunct="1">
              <a:lnSpc>
                <a:spcPct val="80000"/>
              </a:lnSpc>
              <a:buFont typeface="Wingdings" pitchFamily="2" charset="2"/>
              <a:buNone/>
            </a:pPr>
            <a:r>
              <a:rPr lang="ar-SA" sz="2000" b="1" smtClean="0">
                <a:cs typeface="Times New Roman" pitchFamily="18" charset="0"/>
              </a:rPr>
              <a:t/>
            </a:r>
            <a:br>
              <a:rPr lang="ar-SA" sz="2000" b="1" smtClean="0">
                <a:cs typeface="Times New Roman" pitchFamily="18" charset="0"/>
              </a:rPr>
            </a:br>
            <a:r>
              <a:rPr lang="ar-SA" sz="2000" b="1" smtClean="0">
                <a:cs typeface="Times New Roman" pitchFamily="18" charset="0"/>
              </a:rPr>
              <a:t>10-  ذغال اخته </a:t>
            </a:r>
            <a:br>
              <a:rPr lang="ar-SA" sz="2000" b="1" smtClean="0">
                <a:cs typeface="Times New Roman" pitchFamily="18" charset="0"/>
              </a:rPr>
            </a:br>
            <a:r>
              <a:rPr lang="ar-SA" sz="2000" b="1" smtClean="0">
                <a:cs typeface="Times New Roman" pitchFamily="18" charset="0"/>
              </a:rPr>
              <a:t>این میوه های کوچک سرشار از ویتامین </a:t>
            </a:r>
            <a:r>
              <a:rPr lang="en-US" sz="2000" b="1" smtClean="0">
                <a:cs typeface="Times New Roman" pitchFamily="18" charset="0"/>
              </a:rPr>
              <a:t>C</a:t>
            </a:r>
            <a:r>
              <a:rPr lang="ar-SA" sz="2000" b="1" smtClean="0">
                <a:cs typeface="Times New Roman" pitchFamily="18" charset="0"/>
              </a:rPr>
              <a:t> هستند که تقلیل دهنده ی استرس و فشارهای روحی می باشند. علاوه بر این خاصیت، کم کالری هم هستند و باعث اضافه وزن نمی شوند. ذغال اخته همچنین منبع خوبی برای فیبر هم به شمار می رود که از یبوست و دل درد هایی که در زمان استرس ایجاد می شود جلوگیری می کند. </a:t>
            </a:r>
          </a:p>
          <a:p>
            <a:pPr marL="533400" indent="-533400" algn="r" rtl="1" eaLnBrk="1" hangingPunct="1">
              <a:lnSpc>
                <a:spcPct val="80000"/>
              </a:lnSpc>
              <a:buFont typeface="Wingdings" pitchFamily="2" charset="2"/>
              <a:buNone/>
            </a:pPr>
            <a:r>
              <a:rPr lang="ar-SA" sz="2000" b="1" smtClean="0">
                <a:cs typeface="Times New Roman" pitchFamily="18" charset="0"/>
              </a:rPr>
              <a:t> </a:t>
            </a:r>
          </a:p>
          <a:p>
            <a:pPr marL="533400" indent="-533400" algn="r" rtl="1" eaLnBrk="1" hangingPunct="1">
              <a:lnSpc>
                <a:spcPct val="80000"/>
              </a:lnSpc>
              <a:buFont typeface="Wingdings" pitchFamily="2" charset="2"/>
              <a:buNone/>
            </a:pPr>
            <a:r>
              <a:rPr lang="ar-SA" sz="2000" b="1" smtClean="0">
                <a:cs typeface="Times New Roman" pitchFamily="18" charset="0"/>
              </a:rPr>
              <a:t>بخورید و استراحت کنید!</a:t>
            </a:r>
            <a:br>
              <a:rPr lang="ar-SA" sz="2000" b="1" smtClean="0">
                <a:cs typeface="Times New Roman" pitchFamily="18" charset="0"/>
              </a:rPr>
            </a:br>
            <a:r>
              <a:rPr lang="ar-SA" sz="2000" b="1" smtClean="0">
                <a:cs typeface="Times New Roman" pitchFamily="18" charset="0"/>
              </a:rPr>
              <a:t>ــــــــــــــــــــــــــــــــــــــــــ</a:t>
            </a:r>
            <a:br>
              <a:rPr lang="ar-SA" sz="2000" b="1" smtClean="0">
                <a:cs typeface="Times New Roman" pitchFamily="18" charset="0"/>
              </a:rPr>
            </a:br>
            <a:r>
              <a:rPr lang="ar-SA" sz="2000" b="1" smtClean="0">
                <a:cs typeface="Times New Roman" pitchFamily="18" charset="0"/>
              </a:rPr>
              <a:t>احساس آرامش بیشتری نمی کنید؟ رژیم غذایی شما نقش بسیار مهمی در سلامتی و فشارهای روحیتان دارد. سعی کنید این غذاها را در رژیم غذای خود بگنجانید و در عوض غذاهای استرس زا را از آن حذف کنید. غذاهای استرس زا شامل: </a:t>
            </a:r>
          </a:p>
          <a:p>
            <a:pPr marL="533400" indent="-533400" algn="r" rtl="1" eaLnBrk="1" hangingPunct="1">
              <a:lnSpc>
                <a:spcPct val="80000"/>
              </a:lnSpc>
              <a:buFont typeface="Wingdings" pitchFamily="2" charset="2"/>
              <a:buAutoNum type="arabicPeriod"/>
            </a:pPr>
            <a:r>
              <a:rPr lang="ar-SA" sz="2000" b="1" smtClean="0">
                <a:cs typeface="Times New Roman" pitchFamily="18" charset="0"/>
              </a:rPr>
              <a:t>      چای و قهوه و نوشیدنی های کافئین دار</a:t>
            </a:r>
          </a:p>
          <a:p>
            <a:pPr marL="533400" indent="-533400" algn="r" rtl="1" eaLnBrk="1" hangingPunct="1">
              <a:lnSpc>
                <a:spcPct val="80000"/>
              </a:lnSpc>
              <a:buFont typeface="Wingdings" pitchFamily="2" charset="2"/>
              <a:buAutoNum type="arabicPeriod"/>
            </a:pPr>
            <a:r>
              <a:rPr lang="ar-SA" sz="2000" b="1" smtClean="0">
                <a:cs typeface="Times New Roman" pitchFamily="18" charset="0"/>
              </a:rPr>
              <a:t>      غذاهای سرخ کردنی و چرب</a:t>
            </a:r>
          </a:p>
          <a:p>
            <a:pPr marL="533400" indent="-533400" algn="r" rtl="1" eaLnBrk="1" hangingPunct="1">
              <a:lnSpc>
                <a:spcPct val="80000"/>
              </a:lnSpc>
              <a:buFont typeface="Wingdings" pitchFamily="2" charset="2"/>
              <a:buAutoNum type="arabicPeriod"/>
            </a:pPr>
            <a:r>
              <a:rPr lang="ar-SA" sz="2000" b="1" smtClean="0">
                <a:cs typeface="Times New Roman" pitchFamily="18" charset="0"/>
              </a:rPr>
              <a:t>      مواد غذایی به دست آمده از حیوانات</a:t>
            </a:r>
            <a:r>
              <a:rPr lang="ar-SA" sz="2000" b="1" smtClean="0">
                <a:latin typeface="Tahoma" pitchFamily="34" charset="0"/>
              </a:rPr>
              <a:t> </a:t>
            </a:r>
            <a:endParaRPr lang="en-US" sz="2000" b="1" smtClean="0">
              <a:latin typeface="Tahoma" pitchFamily="34" charset="0"/>
            </a:endParaRPr>
          </a:p>
        </p:txBody>
      </p:sp>
      <p:sp>
        <p:nvSpPr>
          <p:cNvPr id="4" name="Slide Number Placeholder 5"/>
          <p:cNvSpPr>
            <a:spLocks noGrp="1"/>
          </p:cNvSpPr>
          <p:nvPr>
            <p:ph type="sldNum" sz="quarter" idx="12"/>
          </p:nvPr>
        </p:nvSpPr>
        <p:spPr/>
        <p:txBody>
          <a:bodyPr/>
          <a:lstStyle/>
          <a:p>
            <a:pPr lvl="1">
              <a:defRPr/>
            </a:pPr>
            <a:fld id="{E8C44104-52BF-4B3D-AD4A-3251BECFBD64}" type="slidenum">
              <a:rPr lang="ar-SA"/>
              <a:pPr lvl="1">
                <a:defRPr/>
              </a:pPr>
              <a:t>18</a:t>
            </a:fld>
            <a:endParaRPr lang="en-US">
              <a:latin typeface="Times New Roman" pitchFamily="18" charset="0"/>
            </a:endParaRPr>
          </a:p>
        </p:txBody>
      </p:sp>
      <p:sp>
        <p:nvSpPr>
          <p:cNvPr id="30724" name="Text Box 3"/>
          <p:cNvSpPr txBox="1">
            <a:spLocks noChangeArrowheads="1"/>
          </p:cNvSpPr>
          <p:nvPr/>
        </p:nvSpPr>
        <p:spPr bwMode="auto">
          <a:xfrm>
            <a:off x="914400" y="5867400"/>
            <a:ext cx="1295400" cy="457200"/>
          </a:xfrm>
          <a:prstGeom prst="rect">
            <a:avLst/>
          </a:prstGeom>
          <a:noFill/>
          <a:ln w="12700">
            <a:noFill/>
            <a:miter lim="800000"/>
            <a:headEnd type="none" w="sm" len="sm"/>
            <a:tailEnd type="none" w="sm" len="sm"/>
          </a:ln>
        </p:spPr>
        <p:txBody>
          <a:bodyPr>
            <a:spAutoFit/>
          </a:bodyPr>
          <a:lstStyle/>
          <a:p>
            <a:pPr rtl="1">
              <a:spcBef>
                <a:spcPct val="50000"/>
              </a:spcBef>
            </a:pPr>
            <a:r>
              <a:rPr lang="fa-IR">
                <a:cs typeface="Times New Roman" pitchFamily="18" charset="0"/>
                <a:hlinkClick r:id="rId2" action="ppaction://hlinksldjump"/>
              </a:rPr>
              <a:t>بازگشت</a:t>
            </a:r>
            <a:endParaRPr lang="en-US">
              <a:cs typeface="Times New Roman" pitchFamily="18" charset="0"/>
            </a:endParaRPr>
          </a:p>
        </p:txBody>
      </p:sp>
    </p:spTree>
  </p:cSld>
  <p:clrMapOvr>
    <a:masterClrMapping/>
  </p:clrMapOvr>
  <p:transition advClick="0">
    <p:checke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8" name="Rectangle 3"/>
          <p:cNvSpPr>
            <a:spLocks noGrp="1" noChangeArrowheads="1"/>
          </p:cNvSpPr>
          <p:nvPr>
            <p:ph idx="1"/>
          </p:nvPr>
        </p:nvSpPr>
        <p:spPr/>
        <p:txBody>
          <a:bodyPr/>
          <a:lstStyle/>
          <a:p>
            <a:pPr algn="r" rtl="1" eaLnBrk="1" hangingPunct="1"/>
            <a:r>
              <a:rPr lang="ar-SA" sz="2800" smtClean="0">
                <a:cs typeface="Times New Roman" pitchFamily="18" charset="0"/>
              </a:rPr>
              <a:t>اولین عامل گروهی وجود یا عدم وجود </a:t>
            </a:r>
            <a:r>
              <a:rPr lang="ar-SA" sz="2800" smtClean="0">
                <a:solidFill>
                  <a:schemeClr val="tx2"/>
                </a:solidFill>
                <a:cs typeface="Times New Roman" pitchFamily="18" charset="0"/>
              </a:rPr>
              <a:t>نیازهای مشترک</a:t>
            </a:r>
            <a:r>
              <a:rPr lang="ar-SA" sz="2800" smtClean="0">
                <a:cs typeface="Times New Roman" pitchFamily="18" charset="0"/>
              </a:rPr>
              <a:t> است. هرچقدر نیازهای یک گروه مشترک و با هم نزدیک تر باشد، فشار کمتری متحمل می‌شود. عامل دوم </a:t>
            </a:r>
            <a:r>
              <a:rPr lang="ar-SA" sz="2800" smtClean="0">
                <a:solidFill>
                  <a:schemeClr val="tx2"/>
                </a:solidFill>
                <a:cs typeface="Times New Roman" pitchFamily="18" charset="0"/>
              </a:rPr>
              <a:t>انسجام در گروه</a:t>
            </a:r>
            <a:r>
              <a:rPr lang="ar-SA" sz="2800" smtClean="0">
                <a:cs typeface="Times New Roman" pitchFamily="18" charset="0"/>
              </a:rPr>
              <a:t> است، اختلاف در داخل گروه و بین افراد با یکدیگر فشار زیادی بر افراد وارد می آورد. </a:t>
            </a:r>
            <a:r>
              <a:rPr lang="ar-SA" sz="2800" smtClean="0">
                <a:solidFill>
                  <a:schemeClr val="tx2"/>
                </a:solidFill>
                <a:cs typeface="Times New Roman" pitchFamily="18" charset="0"/>
              </a:rPr>
              <a:t>مشخص نبودن و خوب تعریف نشدن</a:t>
            </a:r>
            <a:r>
              <a:rPr lang="ar-SA" sz="2800" smtClean="0">
                <a:cs typeface="Times New Roman" pitchFamily="18" charset="0"/>
              </a:rPr>
              <a:t> نقشها در داخل گروه عامل دیگری است که هرچقدر نقشها در داخل گروه نامشخص تر باشد، فشار بیشتری بر فرد وارد خواهد آمد. </a:t>
            </a:r>
            <a:endParaRPr lang="en-US" sz="2800" smtClean="0">
              <a:cs typeface="Times New Roman" pitchFamily="18" charset="0"/>
            </a:endParaRPr>
          </a:p>
        </p:txBody>
      </p:sp>
      <p:sp>
        <p:nvSpPr>
          <p:cNvPr id="5" name="Slide Number Placeholder 5"/>
          <p:cNvSpPr>
            <a:spLocks noGrp="1"/>
          </p:cNvSpPr>
          <p:nvPr>
            <p:ph type="sldNum" sz="quarter" idx="12"/>
          </p:nvPr>
        </p:nvSpPr>
        <p:spPr/>
        <p:txBody>
          <a:bodyPr/>
          <a:lstStyle/>
          <a:p>
            <a:pPr lvl="1">
              <a:defRPr/>
            </a:pPr>
            <a:fld id="{8D57C6A3-E6CF-4D74-BB4A-25EB4748776F}" type="slidenum">
              <a:rPr lang="ar-SA"/>
              <a:pPr lvl="1">
                <a:defRPr/>
              </a:pPr>
              <a:t>19</a:t>
            </a:fld>
            <a:endParaRPr lang="en-US">
              <a:latin typeface="Times New Roman" pitchFamily="18" charset="0"/>
            </a:endParaRPr>
          </a:p>
        </p:txBody>
      </p:sp>
      <p:sp>
        <p:nvSpPr>
          <p:cNvPr id="39938" name="Rectangle 2"/>
          <p:cNvSpPr>
            <a:spLocks noGrp="1" noChangeArrowheads="1"/>
          </p:cNvSpPr>
          <p:nvPr>
            <p:ph type="title"/>
          </p:nvPr>
        </p:nvSpPr>
        <p:spPr/>
        <p:txBody>
          <a:bodyPr/>
          <a:lstStyle/>
          <a:p>
            <a:pPr algn="r" rtl="1" eaLnBrk="1" hangingPunct="1">
              <a:defRPr/>
            </a:pPr>
            <a:r>
              <a:rPr lang="fa-IR" smtClean="0">
                <a:cs typeface="Arial" pitchFamily="34" charset="0"/>
              </a:rPr>
              <a:t>علل گروهي</a:t>
            </a:r>
            <a:endParaRPr lang="en-US" smtClean="0">
              <a:cs typeface="Arial" pitchFamily="34" charset="0"/>
            </a:endParaRPr>
          </a:p>
        </p:txBody>
      </p:sp>
      <p:sp>
        <p:nvSpPr>
          <p:cNvPr id="31749" name="Text Box 4"/>
          <p:cNvSpPr txBox="1">
            <a:spLocks noChangeArrowheads="1"/>
          </p:cNvSpPr>
          <p:nvPr/>
        </p:nvSpPr>
        <p:spPr bwMode="auto">
          <a:xfrm>
            <a:off x="990600" y="5486400"/>
            <a:ext cx="1295400" cy="457200"/>
          </a:xfrm>
          <a:prstGeom prst="rect">
            <a:avLst/>
          </a:prstGeom>
          <a:noFill/>
          <a:ln w="12700">
            <a:noFill/>
            <a:miter lim="800000"/>
            <a:headEnd type="none" w="sm" len="sm"/>
            <a:tailEnd type="none" w="sm" len="sm"/>
          </a:ln>
        </p:spPr>
        <p:txBody>
          <a:bodyPr>
            <a:spAutoFit/>
          </a:bodyPr>
          <a:lstStyle/>
          <a:p>
            <a:pPr rtl="1">
              <a:spcBef>
                <a:spcPct val="50000"/>
              </a:spcBef>
            </a:pPr>
            <a:r>
              <a:rPr lang="fa-IR">
                <a:cs typeface="Times New Roman" pitchFamily="18" charset="0"/>
                <a:hlinkClick r:id="rId2" action="ppaction://hlinksldjump"/>
              </a:rPr>
              <a:t>بازگشت</a:t>
            </a:r>
            <a:endParaRPr lang="en-US">
              <a:cs typeface="Times New Roman" pitchFamily="18" charset="0"/>
            </a:endParaRPr>
          </a:p>
        </p:txBody>
      </p:sp>
    </p:spTree>
  </p:cSld>
  <p:clrMapOvr>
    <a:masterClrMapping/>
  </p:clrMapOvr>
  <p:transition advClick="0">
    <p:checker/>
  </p:transition>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5" name="Rectangle 5"/>
          <p:cNvSpPr>
            <a:spLocks noGrp="1" noChangeArrowheads="1"/>
          </p:cNvSpPr>
          <p:nvPr>
            <p:ph idx="1"/>
          </p:nvPr>
        </p:nvSpPr>
        <p:spPr>
          <a:xfrm>
            <a:off x="685800" y="1143000"/>
            <a:ext cx="7772400" cy="4114800"/>
          </a:xfrm>
        </p:spPr>
        <p:txBody>
          <a:bodyPr>
            <a:normAutofit fontScale="92500" lnSpcReduction="10000"/>
          </a:bodyPr>
          <a:lstStyle/>
          <a:p>
            <a:pPr algn="r" rtl="1" eaLnBrk="1" hangingPunct="1">
              <a:lnSpc>
                <a:spcPct val="80000"/>
              </a:lnSpc>
            </a:pPr>
            <a:r>
              <a:rPr lang="fa-IR" sz="2800" smtClean="0"/>
              <a:t>تاثير استرس در بروز بيماريهاي قلبي از فشار خون و چربي نيز بيشتر است.</a:t>
            </a:r>
          </a:p>
          <a:p>
            <a:pPr algn="r" rtl="1" eaLnBrk="1" hangingPunct="1">
              <a:lnSpc>
                <a:spcPct val="80000"/>
              </a:lnSpc>
            </a:pPr>
            <a:r>
              <a:rPr lang="fa-IR" sz="2800" smtClean="0"/>
              <a:t>استرس شغلي به عنوان يكي از مهمترين خطرات شغلي در عصر مدرن مطرح مي باشد و مي تواند باعث كاهش توليد، غيبت ،جابجايي نيرو،تعارض هاي كاري و بالاترين هزينه هاي بهداشتي و درماني كاركنان گردد.</a:t>
            </a:r>
          </a:p>
          <a:p>
            <a:pPr algn="r" rtl="1" eaLnBrk="1" hangingPunct="1">
              <a:lnSpc>
                <a:spcPct val="80000"/>
              </a:lnSpc>
            </a:pPr>
            <a:r>
              <a:rPr lang="fa-IR" sz="2800" smtClean="0"/>
              <a:t>جوانان تهراني متاهل بيشتر از جوانان مجرد دچار استرس و افسردگي هستند.(بر خلاف منابع آسيب شناسي)</a:t>
            </a:r>
          </a:p>
          <a:p>
            <a:pPr algn="r" rtl="1" eaLnBrk="1" hangingPunct="1">
              <a:lnSpc>
                <a:spcPct val="80000"/>
              </a:lnSpc>
            </a:pPr>
            <a:r>
              <a:rPr lang="fa-IR" sz="2800" smtClean="0"/>
              <a:t>شيوع اختلالات رواني در تهران 10 درصد بيشتر از آمارهاي جهاني است.</a:t>
            </a:r>
          </a:p>
          <a:p>
            <a:pPr algn="r" rtl="1" eaLnBrk="1" hangingPunct="1">
              <a:lnSpc>
                <a:spcPct val="80000"/>
              </a:lnSpc>
            </a:pPr>
            <a:r>
              <a:rPr lang="fa-IR" sz="2800" smtClean="0"/>
              <a:t>در ايالت متحده هزينه اي بالغ بر 150 ميليارد دلار صرف فشارهاي عصبي مي گردد.</a:t>
            </a:r>
          </a:p>
          <a:p>
            <a:pPr algn="r" rtl="1" eaLnBrk="1" hangingPunct="1">
              <a:lnSpc>
                <a:spcPct val="80000"/>
              </a:lnSpc>
            </a:pPr>
            <a:r>
              <a:rPr lang="fa-IR" sz="2800" smtClean="0"/>
              <a:t>در انگلستان بيشاز 60 درصد غيبتها با فشار عصبي مرتبط هستند.</a:t>
            </a:r>
          </a:p>
          <a:p>
            <a:pPr algn="r" rtl="1" eaLnBrk="1" hangingPunct="1">
              <a:lnSpc>
                <a:spcPct val="80000"/>
              </a:lnSpc>
            </a:pPr>
            <a:endParaRPr lang="en-US" sz="2800" smtClean="0"/>
          </a:p>
        </p:txBody>
      </p:sp>
      <p:sp>
        <p:nvSpPr>
          <p:cNvPr id="4" name="Slide Number Placeholder 5"/>
          <p:cNvSpPr>
            <a:spLocks noGrp="1"/>
          </p:cNvSpPr>
          <p:nvPr>
            <p:ph type="sldNum" sz="quarter" idx="12"/>
          </p:nvPr>
        </p:nvSpPr>
        <p:spPr/>
        <p:txBody>
          <a:bodyPr/>
          <a:lstStyle/>
          <a:p>
            <a:pPr lvl="1">
              <a:defRPr/>
            </a:pPr>
            <a:fld id="{378896F5-3109-4962-AD80-40E6E77CD0C6}" type="slidenum">
              <a:rPr lang="ar-SA"/>
              <a:pPr lvl="1">
                <a:defRPr/>
              </a:pPr>
              <a:t>2</a:t>
            </a:fld>
            <a:endParaRPr lang="en-US">
              <a:latin typeface="Times New Roman" pitchFamily="18" charset="0"/>
            </a:endParaRPr>
          </a:p>
        </p:txBody>
      </p:sp>
      <p:sp>
        <p:nvSpPr>
          <p:cNvPr id="5124" name="Rectangle 4"/>
          <p:cNvSpPr>
            <a:spLocks noGrp="1" noChangeArrowheads="1"/>
          </p:cNvSpPr>
          <p:nvPr>
            <p:ph type="title"/>
          </p:nvPr>
        </p:nvSpPr>
        <p:spPr>
          <a:xfrm>
            <a:off x="609600" y="228600"/>
            <a:ext cx="8080375" cy="1143000"/>
          </a:xfrm>
        </p:spPr>
        <p:txBody>
          <a:bodyPr/>
          <a:lstStyle/>
          <a:p>
            <a:pPr algn="r" rtl="1" eaLnBrk="1" hangingPunct="1">
              <a:defRPr/>
            </a:pPr>
            <a:r>
              <a:rPr lang="fa-IR" smtClean="0"/>
              <a:t>مقدمه</a:t>
            </a:r>
            <a:endParaRPr lang="en-US" smtClean="0"/>
          </a:p>
        </p:txBody>
      </p:sp>
    </p:spTree>
  </p:cSld>
  <p:clrMapOvr>
    <a:masterClrMapping/>
  </p:clrMapOvr>
  <p:transition>
    <p:cover dir="u"/>
    <p:sndAc>
      <p:stSnd>
        <p:snd r:embed="rId2" name="laser.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iterate type="wd">
                                    <p:tmPct val="100000"/>
                                  </p:iterate>
                                  <p:childTnLst>
                                    <p:set>
                                      <p:cBhvr>
                                        <p:cTn id="6" dur="1" fill="hold">
                                          <p:stCondLst>
                                            <p:cond delay="0"/>
                                          </p:stCondLst>
                                        </p:cTn>
                                        <p:tgtEl>
                                          <p:spTgt spid="5124"/>
                                        </p:tgtEl>
                                        <p:attrNameLst>
                                          <p:attrName>style.visibility</p:attrName>
                                        </p:attrNameLst>
                                      </p:cBhvr>
                                      <p:to>
                                        <p:strVal val="visible"/>
                                      </p:to>
                                    </p:set>
                                    <p:anim calcmode="lin" valueType="num">
                                      <p:cBhvr additive="base">
                                        <p:cTn id="7" dur="300" fill="hold"/>
                                        <p:tgtEl>
                                          <p:spTgt spid="5124"/>
                                        </p:tgtEl>
                                        <p:attrNameLst>
                                          <p:attrName>ppt_x</p:attrName>
                                        </p:attrNameLst>
                                      </p:cBhvr>
                                      <p:tavLst>
                                        <p:tav tm="0">
                                          <p:val>
                                            <p:strVal val="1+#ppt_w/2"/>
                                          </p:val>
                                        </p:tav>
                                        <p:tav tm="100000">
                                          <p:val>
                                            <p:strVal val="#ppt_x"/>
                                          </p:val>
                                        </p:tav>
                                      </p:tavLst>
                                    </p:anim>
                                    <p:anim calcmode="lin" valueType="num">
                                      <p:cBhvr additive="base">
                                        <p:cTn id="8" dur="300" fill="hold"/>
                                        <p:tgtEl>
                                          <p:spTgt spid="5124"/>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laser.wav"/>
                                        </p:tgtEl>
                                      </p:cMediaNode>
                                    </p:audio>
                                  </p:sub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125">
                                            <p:txEl>
                                              <p:pRg st="0" end="0"/>
                                            </p:txEl>
                                          </p:spTgt>
                                        </p:tgtEl>
                                        <p:attrNameLst>
                                          <p:attrName>style.visibility</p:attrName>
                                        </p:attrNameLst>
                                      </p:cBhvr>
                                      <p:to>
                                        <p:strVal val="visible"/>
                                      </p:to>
                                    </p:set>
                                    <p:anim calcmode="lin" valueType="num">
                                      <p:cBhvr additive="base">
                                        <p:cTn id="13" dur="500" fill="hold"/>
                                        <p:tgtEl>
                                          <p:spTgt spid="5125">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125">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2" name="laser.wav"/>
                                        </p:tgtEl>
                                      </p:cMediaNode>
                                    </p:audio>
                                  </p:sub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5125">
                                            <p:txEl>
                                              <p:pRg st="1" end="1"/>
                                            </p:txEl>
                                          </p:spTgt>
                                        </p:tgtEl>
                                        <p:attrNameLst>
                                          <p:attrName>style.visibility</p:attrName>
                                        </p:attrNameLst>
                                      </p:cBhvr>
                                      <p:to>
                                        <p:strVal val="visible"/>
                                      </p:to>
                                    </p:set>
                                    <p:anim calcmode="lin" valueType="num">
                                      <p:cBhvr additive="base">
                                        <p:cTn id="19" dur="500" fill="hold"/>
                                        <p:tgtEl>
                                          <p:spTgt spid="5125">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5125">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2" name="laser.wav"/>
                                        </p:tgtEl>
                                      </p:cMediaNode>
                                    </p:audio>
                                  </p:sub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5125">
                                            <p:txEl>
                                              <p:pRg st="2" end="2"/>
                                            </p:txEl>
                                          </p:spTgt>
                                        </p:tgtEl>
                                        <p:attrNameLst>
                                          <p:attrName>style.visibility</p:attrName>
                                        </p:attrNameLst>
                                      </p:cBhvr>
                                      <p:to>
                                        <p:strVal val="visible"/>
                                      </p:to>
                                    </p:set>
                                    <p:anim calcmode="lin" valueType="num">
                                      <p:cBhvr additive="base">
                                        <p:cTn id="25" dur="500" fill="hold"/>
                                        <p:tgtEl>
                                          <p:spTgt spid="5125">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5125">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3"/>
                                            </p:cond>
                                          </p:stCondLst>
                                          <p:endCondLst>
                                            <p:cond evt="onStopAudio" delay="0">
                                              <p:tgtEl>
                                                <p:sldTgt/>
                                              </p:tgtEl>
                                            </p:cond>
                                          </p:endCondLst>
                                        </p:cTn>
                                        <p:tgtEl>
                                          <p:sndTgt r:embed="rId2" name="laser.wav"/>
                                        </p:tgtEl>
                                      </p:cMediaNode>
                                    </p:audio>
                                  </p:sub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5125">
                                            <p:txEl>
                                              <p:pRg st="3" end="3"/>
                                            </p:txEl>
                                          </p:spTgt>
                                        </p:tgtEl>
                                        <p:attrNameLst>
                                          <p:attrName>style.visibility</p:attrName>
                                        </p:attrNameLst>
                                      </p:cBhvr>
                                      <p:to>
                                        <p:strVal val="visible"/>
                                      </p:to>
                                    </p:set>
                                    <p:anim calcmode="lin" valueType="num">
                                      <p:cBhvr additive="base">
                                        <p:cTn id="31" dur="500" fill="hold"/>
                                        <p:tgtEl>
                                          <p:spTgt spid="5125">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5125">
                                            <p:txEl>
                                              <p:pRg st="3" end="3"/>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9"/>
                                            </p:cond>
                                          </p:stCondLst>
                                          <p:endCondLst>
                                            <p:cond evt="onStopAudio" delay="0">
                                              <p:tgtEl>
                                                <p:sldTgt/>
                                              </p:tgtEl>
                                            </p:cond>
                                          </p:endCondLst>
                                        </p:cTn>
                                        <p:tgtEl>
                                          <p:sndTgt r:embed="rId2" name="laser.wav"/>
                                        </p:tgtEl>
                                      </p:cMediaNode>
                                    </p:audio>
                                  </p:sub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5125">
                                            <p:txEl>
                                              <p:pRg st="4" end="4"/>
                                            </p:txEl>
                                          </p:spTgt>
                                        </p:tgtEl>
                                        <p:attrNameLst>
                                          <p:attrName>style.visibility</p:attrName>
                                        </p:attrNameLst>
                                      </p:cBhvr>
                                      <p:to>
                                        <p:strVal val="visible"/>
                                      </p:to>
                                    </p:set>
                                    <p:anim calcmode="lin" valueType="num">
                                      <p:cBhvr additive="base">
                                        <p:cTn id="37" dur="500" fill="hold"/>
                                        <p:tgtEl>
                                          <p:spTgt spid="5125">
                                            <p:txEl>
                                              <p:pRg st="4" end="4"/>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5125">
                                            <p:txEl>
                                              <p:pRg st="4" end="4"/>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5"/>
                                            </p:cond>
                                          </p:stCondLst>
                                          <p:endCondLst>
                                            <p:cond evt="onStopAudio" delay="0">
                                              <p:tgtEl>
                                                <p:sldTgt/>
                                              </p:tgtEl>
                                            </p:cond>
                                          </p:endCondLst>
                                        </p:cTn>
                                        <p:tgtEl>
                                          <p:sndTgt r:embed="rId2" name="laser.wav"/>
                                        </p:tgtEl>
                                      </p:cMediaNode>
                                    </p:audio>
                                  </p:sub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5125">
                                            <p:txEl>
                                              <p:pRg st="5" end="5"/>
                                            </p:txEl>
                                          </p:spTgt>
                                        </p:tgtEl>
                                        <p:attrNameLst>
                                          <p:attrName>style.visibility</p:attrName>
                                        </p:attrNameLst>
                                      </p:cBhvr>
                                      <p:to>
                                        <p:strVal val="visible"/>
                                      </p:to>
                                    </p:set>
                                    <p:anim calcmode="lin" valueType="num">
                                      <p:cBhvr additive="base">
                                        <p:cTn id="43" dur="500" fill="hold"/>
                                        <p:tgtEl>
                                          <p:spTgt spid="5125">
                                            <p:txEl>
                                              <p:pRg st="5" end="5"/>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5125">
                                            <p:txEl>
                                              <p:pRg st="5" end="5"/>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41"/>
                                            </p:cond>
                                          </p:stCondLst>
                                          <p:endCondLst>
                                            <p:cond evt="onStopAudio" delay="0">
                                              <p:tgtEl>
                                                <p:sldTgt/>
                                              </p:tgtEl>
                                            </p:cond>
                                          </p:endCondLst>
                                        </p:cTn>
                                        <p:tgtEl>
                                          <p:sndTgt r:embed="rId2"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5" grpId="0" build="p" autoUpdateAnimBg="0"/>
      <p:bldP spid="5124" grpId="0"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2" name="Rectangle 3"/>
          <p:cNvSpPr>
            <a:spLocks noGrp="1" noChangeArrowheads="1"/>
          </p:cNvSpPr>
          <p:nvPr>
            <p:ph idx="1"/>
          </p:nvPr>
        </p:nvSpPr>
        <p:spPr>
          <a:xfrm>
            <a:off x="685800" y="1524000"/>
            <a:ext cx="7772400" cy="4114800"/>
          </a:xfrm>
        </p:spPr>
        <p:txBody>
          <a:bodyPr/>
          <a:lstStyle/>
          <a:p>
            <a:pPr algn="r" rtl="1" eaLnBrk="1" hangingPunct="1">
              <a:lnSpc>
                <a:spcPct val="80000"/>
              </a:lnSpc>
            </a:pPr>
            <a:r>
              <a:rPr lang="ar-SA" sz="2400" smtClean="0">
                <a:cs typeface="Times New Roman" pitchFamily="18" charset="0"/>
              </a:rPr>
              <a:t>نوع کار، </a:t>
            </a:r>
            <a:r>
              <a:rPr lang="ar-SA" sz="2400" smtClean="0">
                <a:solidFill>
                  <a:schemeClr val="tx2"/>
                </a:solidFill>
                <a:cs typeface="Times New Roman" pitchFamily="18" charset="0"/>
              </a:rPr>
              <a:t>نقشی </a:t>
            </a:r>
            <a:r>
              <a:rPr lang="ar-SA" sz="2400" smtClean="0">
                <a:cs typeface="Times New Roman" pitchFamily="18" charset="0"/>
              </a:rPr>
              <a:t>که افراد باید ایفا کنند، </a:t>
            </a:r>
            <a:r>
              <a:rPr lang="ar-SA" sz="2400" smtClean="0">
                <a:solidFill>
                  <a:schemeClr val="tx2"/>
                </a:solidFill>
                <a:cs typeface="Times New Roman" pitchFamily="18" charset="0"/>
              </a:rPr>
              <a:t>خواسته‌های همکاران</a:t>
            </a:r>
            <a:r>
              <a:rPr lang="ar-SA" sz="2400" smtClean="0">
                <a:cs typeface="Times New Roman" pitchFamily="18" charset="0"/>
              </a:rPr>
              <a:t>، </a:t>
            </a:r>
            <a:r>
              <a:rPr lang="ar-SA" sz="2400" smtClean="0">
                <a:solidFill>
                  <a:schemeClr val="tx2"/>
                </a:solidFill>
                <a:cs typeface="Times New Roman" pitchFamily="18" charset="0"/>
              </a:rPr>
              <a:t>ساختار سازمانی</a:t>
            </a:r>
            <a:r>
              <a:rPr lang="ar-SA" sz="2400" smtClean="0">
                <a:cs typeface="Times New Roman" pitchFamily="18" charset="0"/>
              </a:rPr>
              <a:t>، </a:t>
            </a:r>
            <a:r>
              <a:rPr lang="ar-SA" sz="2400" smtClean="0">
                <a:solidFill>
                  <a:schemeClr val="tx2"/>
                </a:solidFill>
                <a:cs typeface="Times New Roman" pitchFamily="18" charset="0"/>
              </a:rPr>
              <a:t>مدیریت یا رهبری</a:t>
            </a:r>
            <a:r>
              <a:rPr lang="ar-SA" sz="2400" smtClean="0">
                <a:cs typeface="Times New Roman" pitchFamily="18" charset="0"/>
              </a:rPr>
              <a:t> در میزان فشار وارده بر فرد دخیل اند. </a:t>
            </a:r>
            <a:r>
              <a:rPr lang="ar-SA" sz="2400" smtClean="0">
                <a:solidFill>
                  <a:schemeClr val="tx2"/>
                </a:solidFill>
                <a:cs typeface="Times New Roman" pitchFamily="18" charset="0"/>
              </a:rPr>
              <a:t>جو حاکم بر سازمان و فرهنگ سازمان</a:t>
            </a:r>
            <a:r>
              <a:rPr lang="ar-SA" sz="2400" smtClean="0">
                <a:cs typeface="Times New Roman" pitchFamily="18" charset="0"/>
              </a:rPr>
              <a:t> نیز با استرس رابطه دارد، اگر جو حاکم بر سازمانی مثبت باشد، افراد پرتلاش، کاری و مسؤولیت پذیر و خلاق فشار کمتری احساس می‌کنند. عامل دیگر </a:t>
            </a:r>
            <a:r>
              <a:rPr lang="ar-SA" sz="2400" smtClean="0">
                <a:solidFill>
                  <a:schemeClr val="tx2"/>
                </a:solidFill>
                <a:cs typeface="Times New Roman" pitchFamily="18" charset="0"/>
              </a:rPr>
              <a:t>نحوه تقسیم وظایف و شرح وظایف در سطح سازمان</a:t>
            </a:r>
            <a:r>
              <a:rPr lang="ar-SA" sz="2400" smtClean="0">
                <a:cs typeface="Times New Roman" pitchFamily="18" charset="0"/>
              </a:rPr>
              <a:t> است که وظایف باید شفاف و مشخص بوده و </a:t>
            </a:r>
            <a:r>
              <a:rPr lang="ar-SA" sz="2400" smtClean="0">
                <a:solidFill>
                  <a:schemeClr val="tx2"/>
                </a:solidFill>
                <a:cs typeface="Times New Roman" pitchFamily="18" charset="0"/>
              </a:rPr>
              <a:t>قوانین دست و پاگیر</a:t>
            </a:r>
            <a:r>
              <a:rPr lang="ar-SA" sz="2400" smtClean="0">
                <a:cs typeface="Times New Roman" pitchFamily="18" charset="0"/>
              </a:rPr>
              <a:t> نباشد، همچنان که اگر </a:t>
            </a:r>
            <a:r>
              <a:rPr lang="ar-SA" sz="2400" smtClean="0">
                <a:solidFill>
                  <a:schemeClr val="tx2"/>
                </a:solidFill>
                <a:cs typeface="Times New Roman" pitchFamily="18" charset="0"/>
              </a:rPr>
              <a:t>سبک مدیر با سلیقه کارکنان</a:t>
            </a:r>
            <a:r>
              <a:rPr lang="ar-SA" sz="2400" smtClean="0">
                <a:cs typeface="Times New Roman" pitchFamily="18" charset="0"/>
              </a:rPr>
              <a:t> مطابقت نداشته باشد، کارمندان استرس بیشتری را متحمل می‌شوند. </a:t>
            </a:r>
            <a:r>
              <a:rPr lang="ar-SA" sz="2400" smtClean="0">
                <a:solidFill>
                  <a:schemeClr val="tx2"/>
                </a:solidFill>
                <a:cs typeface="Times New Roman" pitchFamily="18" charset="0"/>
              </a:rPr>
              <a:t>حجم کم کار، حجم زیاد کار، شیفت کاری، حوادث محیط کار، شرایط نامساعد محیط کار (مثل سر و صدا، حرارت، گرد و غبار، مواد شیمیایی،...) احساس عدم امنیت شغلی، عدم توزیع عادلانه امکانات، اختلاف همکاران، کار در شرایط تنهایی، به چالش نگرفتن استعدادهای فرد، ارتقای بی ضابطه، تصاحب پستها توسط افراد بیرون سازمان</a:t>
            </a:r>
            <a:r>
              <a:rPr lang="ar-SA" sz="2400" smtClean="0">
                <a:cs typeface="Times New Roman" pitchFamily="18" charset="0"/>
              </a:rPr>
              <a:t> همه فشارزا هستند </a:t>
            </a:r>
            <a:endParaRPr lang="en-US" sz="2400" smtClean="0">
              <a:cs typeface="Times New Roman" pitchFamily="18" charset="0"/>
            </a:endParaRPr>
          </a:p>
        </p:txBody>
      </p:sp>
      <p:sp>
        <p:nvSpPr>
          <p:cNvPr id="5" name="Slide Number Placeholder 5"/>
          <p:cNvSpPr>
            <a:spLocks noGrp="1"/>
          </p:cNvSpPr>
          <p:nvPr>
            <p:ph type="sldNum" sz="quarter" idx="12"/>
          </p:nvPr>
        </p:nvSpPr>
        <p:spPr/>
        <p:txBody>
          <a:bodyPr/>
          <a:lstStyle/>
          <a:p>
            <a:pPr lvl="1">
              <a:defRPr/>
            </a:pPr>
            <a:fld id="{676EF7C7-11F3-451E-BE1D-6871135E6D8B}" type="slidenum">
              <a:rPr lang="ar-SA"/>
              <a:pPr lvl="1">
                <a:defRPr/>
              </a:pPr>
              <a:t>20</a:t>
            </a:fld>
            <a:endParaRPr lang="en-US">
              <a:latin typeface="Times New Roman" pitchFamily="18" charset="0"/>
            </a:endParaRPr>
          </a:p>
        </p:txBody>
      </p:sp>
      <p:sp>
        <p:nvSpPr>
          <p:cNvPr id="40962" name="Rectangle 2"/>
          <p:cNvSpPr>
            <a:spLocks noGrp="1" noChangeArrowheads="1"/>
          </p:cNvSpPr>
          <p:nvPr>
            <p:ph type="title"/>
          </p:nvPr>
        </p:nvSpPr>
        <p:spPr/>
        <p:txBody>
          <a:bodyPr/>
          <a:lstStyle/>
          <a:p>
            <a:pPr algn="r" rtl="1" eaLnBrk="1" hangingPunct="1">
              <a:defRPr/>
            </a:pPr>
            <a:r>
              <a:rPr lang="fa-IR" smtClean="0">
                <a:cs typeface="Arial" pitchFamily="34" charset="0"/>
              </a:rPr>
              <a:t>علل سازماني</a:t>
            </a:r>
            <a:endParaRPr lang="en-US" smtClean="0">
              <a:cs typeface="Arial" pitchFamily="34" charset="0"/>
            </a:endParaRPr>
          </a:p>
        </p:txBody>
      </p:sp>
      <p:sp>
        <p:nvSpPr>
          <p:cNvPr id="32773" name="Text Box 4"/>
          <p:cNvSpPr txBox="1">
            <a:spLocks noChangeArrowheads="1"/>
          </p:cNvSpPr>
          <p:nvPr/>
        </p:nvSpPr>
        <p:spPr bwMode="auto">
          <a:xfrm>
            <a:off x="838200" y="5867400"/>
            <a:ext cx="1143000" cy="457200"/>
          </a:xfrm>
          <a:prstGeom prst="rect">
            <a:avLst/>
          </a:prstGeom>
          <a:noFill/>
          <a:ln w="12700">
            <a:noFill/>
            <a:miter lim="800000"/>
            <a:headEnd type="none" w="sm" len="sm"/>
            <a:tailEnd type="none" w="sm" len="sm"/>
          </a:ln>
        </p:spPr>
        <p:txBody>
          <a:bodyPr>
            <a:spAutoFit/>
          </a:bodyPr>
          <a:lstStyle/>
          <a:p>
            <a:pPr algn="l">
              <a:spcBef>
                <a:spcPct val="50000"/>
              </a:spcBef>
            </a:pPr>
            <a:r>
              <a:rPr lang="fa-IR">
                <a:cs typeface="Times New Roman" pitchFamily="18" charset="0"/>
                <a:hlinkClick r:id="rId2" action="ppaction://hlinksldjump"/>
              </a:rPr>
              <a:t>بازگشت</a:t>
            </a:r>
            <a:endParaRPr lang="en-US">
              <a:cs typeface="Times New Roman" pitchFamily="18" charset="0"/>
            </a:endParaRPr>
          </a:p>
        </p:txBody>
      </p:sp>
    </p:spTree>
  </p:cSld>
  <p:clrMapOvr>
    <a:masterClrMapping/>
  </p:clrMapOvr>
  <p:transition advClick="0">
    <p:checke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3"/>
          <p:cNvSpPr>
            <a:spLocks noGrp="1" noChangeArrowheads="1"/>
          </p:cNvSpPr>
          <p:nvPr>
            <p:ph idx="1"/>
          </p:nvPr>
        </p:nvSpPr>
        <p:spPr>
          <a:xfrm>
            <a:off x="685800" y="1524000"/>
            <a:ext cx="7772400" cy="4114800"/>
          </a:xfrm>
        </p:spPr>
        <p:txBody>
          <a:bodyPr/>
          <a:lstStyle/>
          <a:p>
            <a:pPr algn="r" rtl="1" eaLnBrk="1" hangingPunct="1"/>
            <a:r>
              <a:rPr lang="ar-SA" sz="2400" smtClean="0">
                <a:cs typeface="Times New Roman" pitchFamily="18" charset="0"/>
              </a:rPr>
              <a:t>بعضی از عوامل فشار به </a:t>
            </a:r>
            <a:r>
              <a:rPr lang="ar-SA" sz="2400" smtClean="0">
                <a:solidFill>
                  <a:schemeClr val="tx2"/>
                </a:solidFill>
                <a:cs typeface="Times New Roman" pitchFamily="18" charset="0"/>
              </a:rPr>
              <a:t>خانواده و اجتماعی</a:t>
            </a:r>
            <a:r>
              <a:rPr lang="ar-SA" sz="2400" smtClean="0">
                <a:cs typeface="Times New Roman" pitchFamily="18" charset="0"/>
              </a:rPr>
              <a:t> که در آن زندگی می کنیم، بر می‌گردد: </a:t>
            </a:r>
            <a:r>
              <a:rPr lang="ar-SA" sz="2400" smtClean="0">
                <a:solidFill>
                  <a:schemeClr val="tx2"/>
                </a:solidFill>
                <a:cs typeface="Times New Roman" pitchFamily="18" charset="0"/>
              </a:rPr>
              <a:t>نامطمئن بودن وضع اقتصادی</a:t>
            </a:r>
            <a:r>
              <a:rPr lang="ar-SA" sz="2400" smtClean="0">
                <a:cs typeface="Times New Roman" pitchFamily="18" charset="0"/>
              </a:rPr>
              <a:t>، </a:t>
            </a:r>
            <a:r>
              <a:rPr lang="ar-SA" sz="2400" smtClean="0">
                <a:solidFill>
                  <a:schemeClr val="tx2"/>
                </a:solidFill>
                <a:cs typeface="Times New Roman" pitchFamily="18" charset="0"/>
              </a:rPr>
              <a:t>نامطمئن بودن وضع سیاسی</a:t>
            </a:r>
            <a:r>
              <a:rPr lang="ar-SA" sz="2400" smtClean="0">
                <a:cs typeface="Times New Roman" pitchFamily="18" charset="0"/>
              </a:rPr>
              <a:t>، </a:t>
            </a:r>
            <a:r>
              <a:rPr lang="ar-SA" sz="2400" smtClean="0">
                <a:solidFill>
                  <a:schemeClr val="tx2"/>
                </a:solidFill>
                <a:cs typeface="Times New Roman" pitchFamily="18" charset="0"/>
              </a:rPr>
              <a:t>بی ثباتی و ناکارآمدی قوانین</a:t>
            </a:r>
            <a:r>
              <a:rPr lang="ar-SA" sz="2400" smtClean="0">
                <a:cs typeface="Times New Roman" pitchFamily="18" charset="0"/>
              </a:rPr>
              <a:t>، </a:t>
            </a:r>
            <a:r>
              <a:rPr lang="ar-SA" sz="2400" smtClean="0">
                <a:solidFill>
                  <a:schemeClr val="tx2"/>
                </a:solidFill>
                <a:cs typeface="Times New Roman" pitchFamily="18" charset="0"/>
              </a:rPr>
              <a:t>نامطمئن بودن تکنولوژی</a:t>
            </a:r>
            <a:r>
              <a:rPr lang="ar-SA" sz="2400" smtClean="0">
                <a:cs typeface="Times New Roman" pitchFamily="18" charset="0"/>
              </a:rPr>
              <a:t>، </a:t>
            </a:r>
            <a:r>
              <a:rPr lang="ar-SA" sz="2400" smtClean="0">
                <a:solidFill>
                  <a:schemeClr val="tx2"/>
                </a:solidFill>
                <a:cs typeface="Times New Roman" pitchFamily="18" charset="0"/>
              </a:rPr>
              <a:t>مشکلات مالی واقتصادی، مشکلات خانوادگی، تحصیل فرزندان، محل سکونت</a:t>
            </a:r>
            <a:r>
              <a:rPr lang="ar-SA" sz="2400" smtClean="0">
                <a:cs typeface="Times New Roman" pitchFamily="18" charset="0"/>
              </a:rPr>
              <a:t> همه می‌تواند در میزان فشاری که تحمل می کنیم، نقش داشته باشد. حمایتهای خانوادگی وفامیلی نیز درتحمل افراد در برابر فشارها نقش دارند. مسائل </a:t>
            </a:r>
            <a:r>
              <a:rPr lang="ar-SA" sz="2400" smtClean="0">
                <a:solidFill>
                  <a:schemeClr val="tx2"/>
                </a:solidFill>
                <a:cs typeface="Times New Roman" pitchFamily="18" charset="0"/>
              </a:rPr>
              <a:t>سیاسی اقتصادی</a:t>
            </a:r>
            <a:r>
              <a:rPr lang="ar-SA" sz="2400" smtClean="0">
                <a:cs typeface="Times New Roman" pitchFamily="18" charset="0"/>
              </a:rPr>
              <a:t> نیز باعث ایجاد فشار می‌شود. </a:t>
            </a:r>
            <a:r>
              <a:rPr lang="ar-SA" sz="2400" smtClean="0">
                <a:solidFill>
                  <a:schemeClr val="tx2"/>
                </a:solidFill>
                <a:cs typeface="Times New Roman" pitchFamily="18" charset="0"/>
              </a:rPr>
              <a:t>رکودهای کوتاه مدت</a:t>
            </a:r>
            <a:r>
              <a:rPr lang="ar-SA" sz="2400" smtClean="0">
                <a:cs typeface="Times New Roman" pitchFamily="18" charset="0"/>
              </a:rPr>
              <a:t> هم موجب افزایش تنش می‌شود، هنگامی که سیستم‌های اقتصادی به قهقرا می روند، سازمانها از </a:t>
            </a:r>
            <a:r>
              <a:rPr lang="ar-SA" sz="2400" smtClean="0">
                <a:solidFill>
                  <a:schemeClr val="tx2"/>
                </a:solidFill>
                <a:cs typeface="Times New Roman" pitchFamily="18" charset="0"/>
              </a:rPr>
              <a:t>نیروی کار خود می کاهند</a:t>
            </a:r>
            <a:r>
              <a:rPr lang="ar-SA" sz="2400" smtClean="0">
                <a:cs typeface="Times New Roman" pitchFamily="18" charset="0"/>
              </a:rPr>
              <a:t>، </a:t>
            </a:r>
            <a:r>
              <a:rPr lang="ar-SA" sz="2400" smtClean="0">
                <a:solidFill>
                  <a:schemeClr val="tx2"/>
                </a:solidFill>
                <a:cs typeface="Times New Roman" pitchFamily="18" charset="0"/>
              </a:rPr>
              <a:t>اضافه کاری کاهش می یابد</a:t>
            </a:r>
            <a:r>
              <a:rPr lang="ar-SA" sz="2400" smtClean="0">
                <a:cs typeface="Times New Roman" pitchFamily="18" charset="0"/>
              </a:rPr>
              <a:t>، تعدادی از کارکنان </a:t>
            </a:r>
            <a:r>
              <a:rPr lang="ar-SA" sz="2400" smtClean="0">
                <a:solidFill>
                  <a:schemeClr val="tx2"/>
                </a:solidFill>
                <a:cs typeface="Times New Roman" pitchFamily="18" charset="0"/>
              </a:rPr>
              <a:t>منتظر خدمات</a:t>
            </a:r>
            <a:r>
              <a:rPr lang="ar-SA" sz="2400" smtClean="0">
                <a:cs typeface="Times New Roman" pitchFamily="18" charset="0"/>
              </a:rPr>
              <a:t> می مانند، </a:t>
            </a:r>
            <a:r>
              <a:rPr lang="ar-SA" sz="2400" smtClean="0">
                <a:solidFill>
                  <a:schemeClr val="tx2"/>
                </a:solidFill>
                <a:cs typeface="Times New Roman" pitchFamily="18" charset="0"/>
              </a:rPr>
              <a:t>حقوقها کاهش</a:t>
            </a:r>
            <a:r>
              <a:rPr lang="ar-SA" sz="2400" smtClean="0">
                <a:cs typeface="Times New Roman" pitchFamily="18" charset="0"/>
              </a:rPr>
              <a:t> می یابد، </a:t>
            </a:r>
            <a:r>
              <a:rPr lang="ar-SA" sz="2400" smtClean="0">
                <a:solidFill>
                  <a:schemeClr val="tx2"/>
                </a:solidFill>
                <a:cs typeface="Times New Roman" pitchFamily="18" charset="0"/>
              </a:rPr>
              <a:t>هفته‌های کاری کوتاه</a:t>
            </a:r>
            <a:r>
              <a:rPr lang="ar-SA" sz="2400" smtClean="0">
                <a:cs typeface="Times New Roman" pitchFamily="18" charset="0"/>
              </a:rPr>
              <a:t> می‌گردد واز این قبیل مسائل که فشار زا هستند.</a:t>
            </a:r>
          </a:p>
          <a:p>
            <a:pPr algn="r" rtl="1" eaLnBrk="1" hangingPunct="1"/>
            <a:endParaRPr lang="en-US" sz="2400" smtClean="0">
              <a:cs typeface="Times New Roman" pitchFamily="18" charset="0"/>
            </a:endParaRPr>
          </a:p>
        </p:txBody>
      </p:sp>
      <p:sp>
        <p:nvSpPr>
          <p:cNvPr id="5" name="Slide Number Placeholder 5"/>
          <p:cNvSpPr>
            <a:spLocks noGrp="1"/>
          </p:cNvSpPr>
          <p:nvPr>
            <p:ph type="sldNum" sz="quarter" idx="12"/>
          </p:nvPr>
        </p:nvSpPr>
        <p:spPr/>
        <p:txBody>
          <a:bodyPr/>
          <a:lstStyle/>
          <a:p>
            <a:pPr lvl="1">
              <a:defRPr/>
            </a:pPr>
            <a:fld id="{C1783B1F-D6FF-40BA-AE67-FC946CD38B30}" type="slidenum">
              <a:rPr lang="ar-SA"/>
              <a:pPr lvl="1">
                <a:defRPr/>
              </a:pPr>
              <a:t>21</a:t>
            </a:fld>
            <a:endParaRPr lang="en-US">
              <a:latin typeface="Times New Roman" pitchFamily="18" charset="0"/>
            </a:endParaRPr>
          </a:p>
        </p:txBody>
      </p:sp>
      <p:sp>
        <p:nvSpPr>
          <p:cNvPr id="41986" name="Rectangle 2"/>
          <p:cNvSpPr>
            <a:spLocks noGrp="1" noChangeArrowheads="1"/>
          </p:cNvSpPr>
          <p:nvPr>
            <p:ph type="title"/>
          </p:nvPr>
        </p:nvSpPr>
        <p:spPr/>
        <p:txBody>
          <a:bodyPr/>
          <a:lstStyle/>
          <a:p>
            <a:pPr algn="r" rtl="1" eaLnBrk="1" hangingPunct="1">
              <a:defRPr/>
            </a:pPr>
            <a:r>
              <a:rPr lang="fa-IR" smtClean="0">
                <a:cs typeface="Arial" pitchFamily="34" charset="0"/>
              </a:rPr>
              <a:t>علل فراسازماني</a:t>
            </a:r>
            <a:endParaRPr lang="en-US" smtClean="0">
              <a:cs typeface="Arial" pitchFamily="34" charset="0"/>
            </a:endParaRPr>
          </a:p>
        </p:txBody>
      </p:sp>
      <p:sp>
        <p:nvSpPr>
          <p:cNvPr id="33797" name="Text Box 4"/>
          <p:cNvSpPr txBox="1">
            <a:spLocks noChangeArrowheads="1"/>
          </p:cNvSpPr>
          <p:nvPr/>
        </p:nvSpPr>
        <p:spPr bwMode="auto">
          <a:xfrm>
            <a:off x="609600" y="5791200"/>
            <a:ext cx="1143000" cy="457200"/>
          </a:xfrm>
          <a:prstGeom prst="rect">
            <a:avLst/>
          </a:prstGeom>
          <a:noFill/>
          <a:ln w="12700">
            <a:noFill/>
            <a:miter lim="800000"/>
            <a:headEnd type="none" w="sm" len="sm"/>
            <a:tailEnd type="none" w="sm" len="sm"/>
          </a:ln>
        </p:spPr>
        <p:txBody>
          <a:bodyPr>
            <a:spAutoFit/>
          </a:bodyPr>
          <a:lstStyle/>
          <a:p>
            <a:pPr rtl="1">
              <a:spcBef>
                <a:spcPct val="50000"/>
              </a:spcBef>
            </a:pPr>
            <a:r>
              <a:rPr lang="fa-IR">
                <a:cs typeface="Times New Roman" pitchFamily="18" charset="0"/>
                <a:hlinkClick r:id="rId2" action="ppaction://hlinksldjump"/>
              </a:rPr>
              <a:t>بازگشت</a:t>
            </a:r>
            <a:endParaRPr lang="en-US">
              <a:cs typeface="Times New Roman" pitchFamily="18" charset="0"/>
            </a:endParaRPr>
          </a:p>
        </p:txBody>
      </p:sp>
    </p:spTree>
  </p:cSld>
  <p:clrMapOvr>
    <a:masterClrMapping/>
  </p:clrMapOvr>
  <p:transition advClick="0">
    <p:checke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0" name="Rectangle 3"/>
          <p:cNvSpPr>
            <a:spLocks noGrp="1" noChangeArrowheads="1"/>
          </p:cNvSpPr>
          <p:nvPr>
            <p:ph idx="1"/>
          </p:nvPr>
        </p:nvSpPr>
        <p:spPr/>
        <p:txBody>
          <a:bodyPr/>
          <a:lstStyle/>
          <a:p>
            <a:pPr algn="r" rtl="1" eaLnBrk="1" hangingPunct="1"/>
            <a:r>
              <a:rPr lang="fa-IR" smtClean="0">
                <a:hlinkClick r:id="rId2" action="ppaction://hlinksldjump"/>
              </a:rPr>
              <a:t>آثار بدني</a:t>
            </a:r>
            <a:endParaRPr lang="fa-IR" smtClean="0"/>
          </a:p>
          <a:p>
            <a:pPr algn="r" rtl="1" eaLnBrk="1" hangingPunct="1"/>
            <a:r>
              <a:rPr lang="fa-IR" smtClean="0">
                <a:hlinkClick r:id="rId3" action="ppaction://hlinksldjump"/>
              </a:rPr>
              <a:t>آثار احساسي</a:t>
            </a:r>
            <a:endParaRPr lang="fa-IR" smtClean="0"/>
          </a:p>
          <a:p>
            <a:pPr algn="r" rtl="1" eaLnBrk="1" hangingPunct="1"/>
            <a:r>
              <a:rPr lang="fa-IR" smtClean="0">
                <a:hlinkClick r:id="rId4" action="ppaction://hlinksldjump"/>
              </a:rPr>
              <a:t>آثار خانوادگي</a:t>
            </a:r>
            <a:endParaRPr lang="fa-IR" smtClean="0"/>
          </a:p>
          <a:p>
            <a:pPr algn="r" rtl="1" eaLnBrk="1" hangingPunct="1"/>
            <a:r>
              <a:rPr lang="fa-IR" smtClean="0">
                <a:hlinkClick r:id="rId5" action="ppaction://hlinksldjump"/>
              </a:rPr>
              <a:t>آثار اجتماعي</a:t>
            </a:r>
            <a:endParaRPr lang="fa-IR" smtClean="0"/>
          </a:p>
          <a:p>
            <a:pPr algn="r" rtl="1" eaLnBrk="1" hangingPunct="1"/>
            <a:r>
              <a:rPr lang="fa-IR" smtClean="0">
                <a:hlinkClick r:id="rId6" action="ppaction://hlinksldjump"/>
              </a:rPr>
              <a:t>آثار اقتصادي(شركتها)</a:t>
            </a:r>
            <a:endParaRPr lang="fa-IR" smtClean="0"/>
          </a:p>
          <a:p>
            <a:pPr algn="r" rtl="1" eaLnBrk="1" hangingPunct="1">
              <a:buFont typeface="Wingdings" pitchFamily="2" charset="2"/>
              <a:buNone/>
            </a:pPr>
            <a:endParaRPr lang="en-US" smtClean="0"/>
          </a:p>
        </p:txBody>
      </p:sp>
      <p:sp>
        <p:nvSpPr>
          <p:cNvPr id="5" name="Slide Number Placeholder 5"/>
          <p:cNvSpPr>
            <a:spLocks noGrp="1"/>
          </p:cNvSpPr>
          <p:nvPr>
            <p:ph type="sldNum" sz="quarter" idx="12"/>
          </p:nvPr>
        </p:nvSpPr>
        <p:spPr/>
        <p:txBody>
          <a:bodyPr/>
          <a:lstStyle/>
          <a:p>
            <a:pPr lvl="1">
              <a:defRPr/>
            </a:pPr>
            <a:fld id="{8415F8AF-CFB5-4165-8D13-0742C7D0EDC3}" type="slidenum">
              <a:rPr lang="ar-SA"/>
              <a:pPr lvl="1">
                <a:defRPr/>
              </a:pPr>
              <a:t>22</a:t>
            </a:fld>
            <a:endParaRPr lang="en-US">
              <a:latin typeface="Times New Roman" pitchFamily="18" charset="0"/>
            </a:endParaRPr>
          </a:p>
        </p:txBody>
      </p:sp>
      <p:sp>
        <p:nvSpPr>
          <p:cNvPr id="43010" name="Rectangle 2"/>
          <p:cNvSpPr>
            <a:spLocks noGrp="1" noChangeArrowheads="1"/>
          </p:cNvSpPr>
          <p:nvPr>
            <p:ph type="title"/>
          </p:nvPr>
        </p:nvSpPr>
        <p:spPr/>
        <p:txBody>
          <a:bodyPr/>
          <a:lstStyle/>
          <a:p>
            <a:pPr algn="r" rtl="1" eaLnBrk="1" hangingPunct="1">
              <a:defRPr/>
            </a:pPr>
            <a:r>
              <a:rPr lang="fa-IR" smtClean="0"/>
              <a:t>هزينه هاي استرس</a:t>
            </a:r>
            <a:endParaRPr lang="en-US" smtClean="0"/>
          </a:p>
        </p:txBody>
      </p:sp>
      <p:sp>
        <p:nvSpPr>
          <p:cNvPr id="34821" name="Text Box 4"/>
          <p:cNvSpPr txBox="1">
            <a:spLocks noChangeArrowheads="1"/>
          </p:cNvSpPr>
          <p:nvPr/>
        </p:nvSpPr>
        <p:spPr bwMode="auto">
          <a:xfrm>
            <a:off x="990600" y="5410200"/>
            <a:ext cx="1524000" cy="457200"/>
          </a:xfrm>
          <a:prstGeom prst="rect">
            <a:avLst/>
          </a:prstGeom>
          <a:noFill/>
          <a:ln w="12700">
            <a:noFill/>
            <a:miter lim="800000"/>
            <a:headEnd type="none" w="sm" len="sm"/>
            <a:tailEnd type="none" w="sm" len="sm"/>
          </a:ln>
        </p:spPr>
        <p:txBody>
          <a:bodyPr>
            <a:spAutoFit/>
          </a:bodyPr>
          <a:lstStyle/>
          <a:p>
            <a:pPr rtl="1">
              <a:spcBef>
                <a:spcPct val="50000"/>
              </a:spcBef>
            </a:pPr>
            <a:r>
              <a:rPr lang="fa-IR">
                <a:hlinkClick r:id="rId7" action="ppaction://hlinksldjump"/>
              </a:rPr>
              <a:t>بازگشت</a:t>
            </a:r>
            <a:endParaRPr lang="en-US"/>
          </a:p>
        </p:txBody>
      </p:sp>
    </p:spTree>
  </p:cSld>
  <p:clrMapOvr>
    <a:masterClrMapping/>
  </p:clrMapOvr>
  <p:transition advClick="0">
    <p:checke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4" name="Rectangle 3"/>
          <p:cNvSpPr>
            <a:spLocks noGrp="1" noChangeArrowheads="1"/>
          </p:cNvSpPr>
          <p:nvPr>
            <p:ph idx="1"/>
          </p:nvPr>
        </p:nvSpPr>
        <p:spPr/>
        <p:txBody>
          <a:bodyPr/>
          <a:lstStyle/>
          <a:p>
            <a:pPr algn="r" rtl="1" eaLnBrk="1" hangingPunct="1"/>
            <a:r>
              <a:rPr lang="fa-IR" smtClean="0"/>
              <a:t>رفتار و واكنشهاي ناپسند</a:t>
            </a:r>
          </a:p>
          <a:p>
            <a:pPr algn="r" rtl="1" eaLnBrk="1" hangingPunct="1"/>
            <a:r>
              <a:rPr lang="fa-IR" smtClean="0"/>
              <a:t>بي حوصلگي</a:t>
            </a:r>
          </a:p>
          <a:p>
            <a:pPr algn="r" rtl="1" eaLnBrk="1" hangingPunct="1"/>
            <a:r>
              <a:rPr lang="fa-IR" smtClean="0"/>
              <a:t>نوسان در رفتار</a:t>
            </a:r>
          </a:p>
          <a:p>
            <a:pPr algn="r" rtl="1" eaLnBrk="1" hangingPunct="1"/>
            <a:r>
              <a:rPr lang="fa-IR" smtClean="0"/>
              <a:t>بيزاري خانواده و دوستان</a:t>
            </a:r>
          </a:p>
          <a:p>
            <a:pPr algn="r" rtl="1" eaLnBrk="1" hangingPunct="1"/>
            <a:r>
              <a:rPr lang="fa-IR" smtClean="0"/>
              <a:t>زوال اعتماد به نفس(دور باطل)</a:t>
            </a:r>
          </a:p>
          <a:p>
            <a:pPr algn="r" rtl="1" eaLnBrk="1" hangingPunct="1"/>
            <a:r>
              <a:rPr lang="fa-IR" smtClean="0"/>
              <a:t>افسردگي</a:t>
            </a:r>
            <a:endParaRPr lang="en-US" smtClean="0"/>
          </a:p>
        </p:txBody>
      </p:sp>
      <p:sp>
        <p:nvSpPr>
          <p:cNvPr id="5" name="Slide Number Placeholder 5"/>
          <p:cNvSpPr>
            <a:spLocks noGrp="1"/>
          </p:cNvSpPr>
          <p:nvPr>
            <p:ph type="sldNum" sz="quarter" idx="12"/>
          </p:nvPr>
        </p:nvSpPr>
        <p:spPr/>
        <p:txBody>
          <a:bodyPr/>
          <a:lstStyle/>
          <a:p>
            <a:pPr lvl="1">
              <a:defRPr/>
            </a:pPr>
            <a:fld id="{19FD80C6-0764-41E8-ACDA-B222639C9F23}" type="slidenum">
              <a:rPr lang="ar-SA"/>
              <a:pPr lvl="1">
                <a:defRPr/>
              </a:pPr>
              <a:t>23</a:t>
            </a:fld>
            <a:endParaRPr lang="en-US">
              <a:latin typeface="Times New Roman" pitchFamily="18" charset="0"/>
            </a:endParaRPr>
          </a:p>
        </p:txBody>
      </p:sp>
      <p:sp>
        <p:nvSpPr>
          <p:cNvPr id="44034" name="Rectangle 2"/>
          <p:cNvSpPr>
            <a:spLocks noGrp="1" noChangeArrowheads="1"/>
          </p:cNvSpPr>
          <p:nvPr>
            <p:ph type="title"/>
          </p:nvPr>
        </p:nvSpPr>
        <p:spPr/>
        <p:txBody>
          <a:bodyPr/>
          <a:lstStyle/>
          <a:p>
            <a:pPr algn="r" rtl="1" eaLnBrk="1" hangingPunct="1">
              <a:defRPr/>
            </a:pPr>
            <a:r>
              <a:rPr lang="fa-IR" smtClean="0"/>
              <a:t>آثار احساسي استرس</a:t>
            </a:r>
            <a:endParaRPr lang="en-US" smtClean="0"/>
          </a:p>
        </p:txBody>
      </p:sp>
      <p:sp>
        <p:nvSpPr>
          <p:cNvPr id="35845" name="Text Box 4"/>
          <p:cNvSpPr txBox="1">
            <a:spLocks noChangeArrowheads="1"/>
          </p:cNvSpPr>
          <p:nvPr/>
        </p:nvSpPr>
        <p:spPr bwMode="auto">
          <a:xfrm>
            <a:off x="990600" y="5562600"/>
            <a:ext cx="1295400" cy="457200"/>
          </a:xfrm>
          <a:prstGeom prst="rect">
            <a:avLst/>
          </a:prstGeom>
          <a:noFill/>
          <a:ln w="12700">
            <a:noFill/>
            <a:miter lim="800000"/>
            <a:headEnd type="none" w="sm" len="sm"/>
            <a:tailEnd type="none" w="sm" len="sm"/>
          </a:ln>
        </p:spPr>
        <p:txBody>
          <a:bodyPr>
            <a:spAutoFit/>
          </a:bodyPr>
          <a:lstStyle/>
          <a:p>
            <a:pPr rtl="1">
              <a:spcBef>
                <a:spcPct val="50000"/>
              </a:spcBef>
            </a:pPr>
            <a:r>
              <a:rPr lang="fa-IR">
                <a:hlinkClick r:id="rId2" action="ppaction://hlinksldjump"/>
              </a:rPr>
              <a:t>بازگشت</a:t>
            </a:r>
            <a:endParaRPr lang="en-US"/>
          </a:p>
        </p:txBody>
      </p:sp>
    </p:spTree>
  </p:cSld>
  <p:clrMapOvr>
    <a:masterClrMapping/>
  </p:clrMapOvr>
  <p:transition advClick="0">
    <p:checke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8" name="Rectangle 3"/>
          <p:cNvSpPr>
            <a:spLocks noGrp="1" noChangeArrowheads="1"/>
          </p:cNvSpPr>
          <p:nvPr>
            <p:ph idx="1"/>
          </p:nvPr>
        </p:nvSpPr>
        <p:spPr/>
        <p:txBody>
          <a:bodyPr/>
          <a:lstStyle/>
          <a:p>
            <a:pPr marL="609600" indent="-609600" algn="r" rtl="1" eaLnBrk="1" hangingPunct="1"/>
            <a:r>
              <a:rPr lang="fa-IR" smtClean="0"/>
              <a:t>افزايش طلاق به علت:</a:t>
            </a:r>
          </a:p>
          <a:p>
            <a:pPr marL="609600" indent="-609600" algn="r" rtl="1" eaLnBrk="1" hangingPunct="1">
              <a:buFont typeface="Wingdings" pitchFamily="2" charset="2"/>
              <a:buAutoNum type="arabicPeriod"/>
            </a:pPr>
            <a:r>
              <a:rPr lang="fa-IR" smtClean="0"/>
              <a:t>اشتغال زوجين و كمبود وقت</a:t>
            </a:r>
          </a:p>
          <a:p>
            <a:pPr marL="609600" indent="-609600" algn="r" rtl="1" eaLnBrk="1" hangingPunct="1">
              <a:buFont typeface="Wingdings" pitchFamily="2" charset="2"/>
              <a:buAutoNum type="arabicPeriod"/>
            </a:pPr>
            <a:r>
              <a:rPr lang="fa-IR" smtClean="0"/>
              <a:t>كاهش انرژي به علت كار زياد</a:t>
            </a:r>
          </a:p>
          <a:p>
            <a:pPr marL="609600" indent="-609600" algn="r" rtl="1" eaLnBrk="1" hangingPunct="1">
              <a:buFont typeface="Wingdings" pitchFamily="2" charset="2"/>
              <a:buAutoNum type="arabicPeriod"/>
            </a:pPr>
            <a:r>
              <a:rPr lang="fa-IR" smtClean="0"/>
              <a:t>كمبود امكان مراقبت از كودكان</a:t>
            </a:r>
          </a:p>
          <a:p>
            <a:pPr marL="609600" indent="-609600" algn="r" rtl="1" eaLnBrk="1" hangingPunct="1">
              <a:buFont typeface="Wingdings" pitchFamily="2" charset="2"/>
              <a:buAutoNum type="arabicPeriod"/>
            </a:pPr>
            <a:r>
              <a:rPr lang="fa-IR" smtClean="0"/>
              <a:t>سختي كار</a:t>
            </a:r>
          </a:p>
          <a:p>
            <a:pPr marL="609600" indent="-609600" algn="r" rtl="1" eaLnBrk="1" hangingPunct="1">
              <a:buFont typeface="Wingdings" pitchFamily="2" charset="2"/>
              <a:buNone/>
            </a:pPr>
            <a:endParaRPr lang="fa-IR" smtClean="0"/>
          </a:p>
          <a:p>
            <a:pPr marL="609600" indent="-609600" algn="r" rtl="1" eaLnBrk="1" hangingPunct="1"/>
            <a:endParaRPr lang="fa-IR" smtClean="0"/>
          </a:p>
          <a:p>
            <a:pPr marL="609600" indent="-609600" algn="r" rtl="1" eaLnBrk="1" hangingPunct="1"/>
            <a:endParaRPr lang="en-US" smtClean="0"/>
          </a:p>
        </p:txBody>
      </p:sp>
      <p:sp>
        <p:nvSpPr>
          <p:cNvPr id="5" name="Slide Number Placeholder 5"/>
          <p:cNvSpPr>
            <a:spLocks noGrp="1"/>
          </p:cNvSpPr>
          <p:nvPr>
            <p:ph type="sldNum" sz="quarter" idx="12"/>
          </p:nvPr>
        </p:nvSpPr>
        <p:spPr/>
        <p:txBody>
          <a:bodyPr/>
          <a:lstStyle/>
          <a:p>
            <a:pPr lvl="1">
              <a:defRPr/>
            </a:pPr>
            <a:fld id="{DB0FFA4B-6A18-4A2A-B294-8ED437E94CB3}" type="slidenum">
              <a:rPr lang="ar-SA"/>
              <a:pPr lvl="1">
                <a:defRPr/>
              </a:pPr>
              <a:t>24</a:t>
            </a:fld>
            <a:endParaRPr lang="en-US">
              <a:latin typeface="Times New Roman" pitchFamily="18" charset="0"/>
            </a:endParaRPr>
          </a:p>
        </p:txBody>
      </p:sp>
      <p:sp>
        <p:nvSpPr>
          <p:cNvPr id="45058" name="Rectangle 2"/>
          <p:cNvSpPr>
            <a:spLocks noGrp="1" noChangeArrowheads="1"/>
          </p:cNvSpPr>
          <p:nvPr>
            <p:ph type="title"/>
          </p:nvPr>
        </p:nvSpPr>
        <p:spPr/>
        <p:txBody>
          <a:bodyPr/>
          <a:lstStyle/>
          <a:p>
            <a:pPr algn="r" rtl="1" eaLnBrk="1" hangingPunct="1">
              <a:defRPr/>
            </a:pPr>
            <a:r>
              <a:rPr lang="fa-IR" smtClean="0"/>
              <a:t>آثار خانوادگي</a:t>
            </a:r>
            <a:endParaRPr lang="en-US" smtClean="0"/>
          </a:p>
        </p:txBody>
      </p:sp>
      <p:sp>
        <p:nvSpPr>
          <p:cNvPr id="36869" name="Text Box 4"/>
          <p:cNvSpPr txBox="1">
            <a:spLocks noChangeArrowheads="1"/>
          </p:cNvSpPr>
          <p:nvPr/>
        </p:nvSpPr>
        <p:spPr bwMode="auto">
          <a:xfrm>
            <a:off x="1143000" y="5562600"/>
            <a:ext cx="1295400" cy="457200"/>
          </a:xfrm>
          <a:prstGeom prst="rect">
            <a:avLst/>
          </a:prstGeom>
          <a:noFill/>
          <a:ln w="12700">
            <a:noFill/>
            <a:miter lim="800000"/>
            <a:headEnd type="none" w="sm" len="sm"/>
            <a:tailEnd type="none" w="sm" len="sm"/>
          </a:ln>
        </p:spPr>
        <p:txBody>
          <a:bodyPr>
            <a:spAutoFit/>
          </a:bodyPr>
          <a:lstStyle/>
          <a:p>
            <a:pPr rtl="1">
              <a:spcBef>
                <a:spcPct val="50000"/>
              </a:spcBef>
            </a:pPr>
            <a:r>
              <a:rPr lang="fa-IR">
                <a:hlinkClick r:id="rId2" action="ppaction://hlinksldjump"/>
              </a:rPr>
              <a:t>بازگشت</a:t>
            </a:r>
            <a:endParaRPr lang="en-US"/>
          </a:p>
        </p:txBody>
      </p:sp>
    </p:spTree>
  </p:cSld>
  <p:clrMapOvr>
    <a:masterClrMapping/>
  </p:clrMapOvr>
  <p:transition advClick="0">
    <p:checke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2" name="Rectangle 3"/>
          <p:cNvSpPr>
            <a:spLocks noGrp="1" noChangeArrowheads="1"/>
          </p:cNvSpPr>
          <p:nvPr>
            <p:ph idx="1"/>
          </p:nvPr>
        </p:nvSpPr>
        <p:spPr/>
        <p:txBody>
          <a:bodyPr/>
          <a:lstStyle/>
          <a:p>
            <a:pPr algn="r" rtl="1" eaLnBrk="1" hangingPunct="1"/>
            <a:r>
              <a:rPr lang="fa-IR" smtClean="0"/>
              <a:t>افزايش هزينه هاي خدمات عمومي</a:t>
            </a:r>
          </a:p>
          <a:p>
            <a:pPr algn="r" rtl="1" eaLnBrk="1" hangingPunct="1"/>
            <a:r>
              <a:rPr lang="fa-IR" smtClean="0"/>
              <a:t>باز نشستگي زود هنگام</a:t>
            </a:r>
          </a:p>
          <a:p>
            <a:pPr algn="r" rtl="1" eaLnBrk="1" hangingPunct="1"/>
            <a:r>
              <a:rPr lang="fa-IR" smtClean="0"/>
              <a:t>ايجاد افراد زود رنج و تحريك پذير و كاهش كيفيت زندگي افراد </a:t>
            </a:r>
            <a:endParaRPr lang="en-US" smtClean="0"/>
          </a:p>
        </p:txBody>
      </p:sp>
      <p:sp>
        <p:nvSpPr>
          <p:cNvPr id="5" name="Slide Number Placeholder 5"/>
          <p:cNvSpPr>
            <a:spLocks noGrp="1"/>
          </p:cNvSpPr>
          <p:nvPr>
            <p:ph type="sldNum" sz="quarter" idx="12"/>
          </p:nvPr>
        </p:nvSpPr>
        <p:spPr/>
        <p:txBody>
          <a:bodyPr/>
          <a:lstStyle/>
          <a:p>
            <a:pPr lvl="1">
              <a:defRPr/>
            </a:pPr>
            <a:fld id="{C02C8493-099A-4712-8435-57A50A75F627}" type="slidenum">
              <a:rPr lang="ar-SA"/>
              <a:pPr lvl="1">
                <a:defRPr/>
              </a:pPr>
              <a:t>25</a:t>
            </a:fld>
            <a:endParaRPr lang="en-US">
              <a:latin typeface="Times New Roman" pitchFamily="18" charset="0"/>
            </a:endParaRPr>
          </a:p>
        </p:txBody>
      </p:sp>
      <p:sp>
        <p:nvSpPr>
          <p:cNvPr id="46082" name="Rectangle 2"/>
          <p:cNvSpPr>
            <a:spLocks noGrp="1" noChangeArrowheads="1"/>
          </p:cNvSpPr>
          <p:nvPr>
            <p:ph type="title"/>
          </p:nvPr>
        </p:nvSpPr>
        <p:spPr/>
        <p:txBody>
          <a:bodyPr/>
          <a:lstStyle/>
          <a:p>
            <a:pPr algn="r" rtl="1" eaLnBrk="1" hangingPunct="1">
              <a:defRPr/>
            </a:pPr>
            <a:r>
              <a:rPr lang="fa-IR" smtClean="0"/>
              <a:t>آثار اجتماعي</a:t>
            </a:r>
            <a:endParaRPr lang="en-US" smtClean="0"/>
          </a:p>
        </p:txBody>
      </p:sp>
      <p:sp>
        <p:nvSpPr>
          <p:cNvPr id="37893" name="Text Box 4"/>
          <p:cNvSpPr txBox="1">
            <a:spLocks noChangeArrowheads="1"/>
          </p:cNvSpPr>
          <p:nvPr/>
        </p:nvSpPr>
        <p:spPr bwMode="auto">
          <a:xfrm>
            <a:off x="1447800" y="5181600"/>
            <a:ext cx="1219200" cy="457200"/>
          </a:xfrm>
          <a:prstGeom prst="rect">
            <a:avLst/>
          </a:prstGeom>
          <a:noFill/>
          <a:ln w="12700">
            <a:noFill/>
            <a:miter lim="800000"/>
            <a:headEnd type="none" w="sm" len="sm"/>
            <a:tailEnd type="none" w="sm" len="sm"/>
          </a:ln>
        </p:spPr>
        <p:txBody>
          <a:bodyPr>
            <a:spAutoFit/>
          </a:bodyPr>
          <a:lstStyle/>
          <a:p>
            <a:pPr rtl="1">
              <a:spcBef>
                <a:spcPct val="50000"/>
              </a:spcBef>
            </a:pPr>
            <a:r>
              <a:rPr lang="fa-IR">
                <a:hlinkClick r:id="rId2" action="ppaction://hlinksldjump"/>
              </a:rPr>
              <a:t>باز گشت</a:t>
            </a:r>
            <a:endParaRPr lang="en-US"/>
          </a:p>
        </p:txBody>
      </p:sp>
    </p:spTree>
  </p:cSld>
  <p:clrMapOvr>
    <a:masterClrMapping/>
  </p:clrMapOvr>
  <p:transition advClick="0">
    <p:checke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3"/>
          <p:cNvSpPr>
            <a:spLocks noGrp="1" noChangeArrowheads="1"/>
          </p:cNvSpPr>
          <p:nvPr>
            <p:ph idx="1"/>
          </p:nvPr>
        </p:nvSpPr>
        <p:spPr/>
        <p:txBody>
          <a:bodyPr/>
          <a:lstStyle/>
          <a:p>
            <a:pPr algn="r" rtl="1" eaLnBrk="1" hangingPunct="1"/>
            <a:r>
              <a:rPr lang="fa-IR" smtClean="0"/>
              <a:t>كيفيت پايين خدمات،افزايش شكايات مشتريان،از بين رفتن پول مشتريان و اتلاف وقت آنها و در نتيجه از دست رفتن مشتريان</a:t>
            </a:r>
          </a:p>
          <a:p>
            <a:pPr algn="r" rtl="1" eaLnBrk="1" hangingPunct="1"/>
            <a:r>
              <a:rPr lang="fa-IR" smtClean="0"/>
              <a:t>گردش نيروي انساني بالا</a:t>
            </a:r>
          </a:p>
          <a:p>
            <a:pPr algn="r" rtl="1" eaLnBrk="1" hangingPunct="1"/>
            <a:r>
              <a:rPr lang="fa-IR" smtClean="0"/>
              <a:t>شهرت پايين سازمان</a:t>
            </a:r>
          </a:p>
          <a:p>
            <a:pPr algn="r" rtl="1" eaLnBrk="1" hangingPunct="1"/>
            <a:r>
              <a:rPr lang="fa-IR" smtClean="0"/>
              <a:t>تصوير ضعيف سازمان از نظر نيروهاي با كيفيت اجتماع</a:t>
            </a:r>
          </a:p>
          <a:p>
            <a:pPr algn="r" rtl="1" eaLnBrk="1" hangingPunct="1"/>
            <a:r>
              <a:rPr lang="fa-IR" smtClean="0"/>
              <a:t>كارمندان ناراضي و اتلاف وقت مديران</a:t>
            </a:r>
            <a:endParaRPr lang="en-US" smtClean="0"/>
          </a:p>
        </p:txBody>
      </p:sp>
      <p:sp>
        <p:nvSpPr>
          <p:cNvPr id="5" name="Slide Number Placeholder 5"/>
          <p:cNvSpPr>
            <a:spLocks noGrp="1"/>
          </p:cNvSpPr>
          <p:nvPr>
            <p:ph type="sldNum" sz="quarter" idx="12"/>
          </p:nvPr>
        </p:nvSpPr>
        <p:spPr/>
        <p:txBody>
          <a:bodyPr/>
          <a:lstStyle/>
          <a:p>
            <a:pPr lvl="1">
              <a:defRPr/>
            </a:pPr>
            <a:fld id="{0D947A55-B38F-4A3F-A944-6ABFCEB133F0}" type="slidenum">
              <a:rPr lang="ar-SA"/>
              <a:pPr lvl="1">
                <a:defRPr/>
              </a:pPr>
              <a:t>26</a:t>
            </a:fld>
            <a:endParaRPr lang="en-US">
              <a:latin typeface="Times New Roman" pitchFamily="18" charset="0"/>
            </a:endParaRPr>
          </a:p>
        </p:txBody>
      </p:sp>
      <p:sp>
        <p:nvSpPr>
          <p:cNvPr id="47106" name="Rectangle 2"/>
          <p:cNvSpPr>
            <a:spLocks noGrp="1" noChangeArrowheads="1"/>
          </p:cNvSpPr>
          <p:nvPr>
            <p:ph type="title"/>
          </p:nvPr>
        </p:nvSpPr>
        <p:spPr/>
        <p:txBody>
          <a:bodyPr/>
          <a:lstStyle/>
          <a:p>
            <a:pPr algn="r" rtl="1" eaLnBrk="1" hangingPunct="1">
              <a:defRPr/>
            </a:pPr>
            <a:r>
              <a:rPr lang="fa-IR" smtClean="0"/>
              <a:t>آثار اقتصادي (شركتها)</a:t>
            </a:r>
            <a:endParaRPr lang="en-US" smtClean="0"/>
          </a:p>
        </p:txBody>
      </p:sp>
      <p:sp>
        <p:nvSpPr>
          <p:cNvPr id="38917" name="Text Box 4"/>
          <p:cNvSpPr txBox="1">
            <a:spLocks noChangeArrowheads="1"/>
          </p:cNvSpPr>
          <p:nvPr/>
        </p:nvSpPr>
        <p:spPr bwMode="auto">
          <a:xfrm>
            <a:off x="457200" y="5562600"/>
            <a:ext cx="1371600" cy="457200"/>
          </a:xfrm>
          <a:prstGeom prst="rect">
            <a:avLst/>
          </a:prstGeom>
          <a:noFill/>
          <a:ln w="12700">
            <a:noFill/>
            <a:miter lim="800000"/>
            <a:headEnd type="none" w="sm" len="sm"/>
            <a:tailEnd type="none" w="sm" len="sm"/>
          </a:ln>
        </p:spPr>
        <p:txBody>
          <a:bodyPr>
            <a:spAutoFit/>
          </a:bodyPr>
          <a:lstStyle/>
          <a:p>
            <a:pPr rtl="1">
              <a:spcBef>
                <a:spcPct val="50000"/>
              </a:spcBef>
            </a:pPr>
            <a:r>
              <a:rPr lang="fa-IR">
                <a:hlinkClick r:id="rId2" action="ppaction://hlinksldjump"/>
              </a:rPr>
              <a:t>باز گشت</a:t>
            </a:r>
            <a:endParaRPr lang="en-US"/>
          </a:p>
        </p:txBody>
      </p:sp>
    </p:spTree>
  </p:cSld>
  <p:clrMapOvr>
    <a:masterClrMapping/>
  </p:clrMapOvr>
  <p:transition advClick="0">
    <p:checke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3"/>
          <p:cNvSpPr>
            <a:spLocks noGrp="1" noChangeArrowheads="1"/>
          </p:cNvSpPr>
          <p:nvPr>
            <p:ph idx="1"/>
          </p:nvPr>
        </p:nvSpPr>
        <p:spPr>
          <a:xfrm>
            <a:off x="381000" y="1981200"/>
            <a:ext cx="8074025" cy="4114800"/>
          </a:xfrm>
        </p:spPr>
        <p:txBody>
          <a:bodyPr/>
          <a:lstStyle/>
          <a:p>
            <a:pPr marL="609600" indent="-609600" algn="r" rtl="1" eaLnBrk="1" hangingPunct="1">
              <a:lnSpc>
                <a:spcPct val="80000"/>
              </a:lnSpc>
            </a:pPr>
            <a:r>
              <a:rPr lang="fa-IR" sz="2800" smtClean="0"/>
              <a:t>تغيير در جوامع</a:t>
            </a:r>
          </a:p>
          <a:p>
            <a:pPr marL="609600" indent="-609600" algn="r" rtl="1" eaLnBrk="1" hangingPunct="1">
              <a:lnSpc>
                <a:spcPct val="80000"/>
              </a:lnSpc>
              <a:buFont typeface="Wingdings" pitchFamily="2" charset="2"/>
              <a:buAutoNum type="arabicPeriod"/>
            </a:pPr>
            <a:r>
              <a:rPr lang="fa-IR" sz="2000" smtClean="0"/>
              <a:t>رشد شهرگرايي</a:t>
            </a:r>
          </a:p>
          <a:p>
            <a:pPr marL="609600" indent="-609600" algn="r" rtl="1" eaLnBrk="1" hangingPunct="1">
              <a:lnSpc>
                <a:spcPct val="80000"/>
              </a:lnSpc>
              <a:buFont typeface="Wingdings" pitchFamily="2" charset="2"/>
              <a:buAutoNum type="arabicPeriod"/>
            </a:pPr>
            <a:r>
              <a:rPr lang="fa-IR" sz="2000" smtClean="0"/>
              <a:t>جمعيتهاي سالخورده</a:t>
            </a:r>
          </a:p>
          <a:p>
            <a:pPr marL="609600" indent="-609600" algn="r" rtl="1" eaLnBrk="1" hangingPunct="1">
              <a:lnSpc>
                <a:spcPct val="80000"/>
              </a:lnSpc>
              <a:buFont typeface="Wingdings" pitchFamily="2" charset="2"/>
              <a:buAutoNum type="arabicPeriod"/>
            </a:pPr>
            <a:r>
              <a:rPr lang="fa-IR" sz="2000" smtClean="0"/>
              <a:t>تغيير در نقش جنسيتها</a:t>
            </a:r>
          </a:p>
          <a:p>
            <a:pPr marL="609600" indent="-609600" algn="r" rtl="1" eaLnBrk="1" hangingPunct="1">
              <a:lnSpc>
                <a:spcPct val="80000"/>
              </a:lnSpc>
            </a:pPr>
            <a:r>
              <a:rPr lang="fa-IR" sz="2800" smtClean="0"/>
              <a:t>تغيير در سازمانها</a:t>
            </a:r>
          </a:p>
          <a:p>
            <a:pPr marL="609600" indent="-609600" algn="r" rtl="1" eaLnBrk="1" hangingPunct="1">
              <a:lnSpc>
                <a:spcPct val="80000"/>
              </a:lnSpc>
              <a:buFont typeface="Wingdings" pitchFamily="2" charset="2"/>
              <a:buAutoNum type="arabicPeriod"/>
            </a:pPr>
            <a:r>
              <a:rPr lang="fa-IR" sz="2000" smtClean="0"/>
              <a:t>نياز به كاهش هزينه و افزايش خلاقيت به علت جهاني سازي و ورود تكنولوژي هاي جديد</a:t>
            </a:r>
          </a:p>
          <a:p>
            <a:pPr marL="609600" indent="-609600" algn="r" rtl="1" eaLnBrk="1" hangingPunct="1">
              <a:lnSpc>
                <a:spcPct val="80000"/>
              </a:lnSpc>
              <a:buFont typeface="Wingdings" pitchFamily="2" charset="2"/>
              <a:buAutoNum type="arabicPeriod"/>
            </a:pPr>
            <a:r>
              <a:rPr lang="fa-IR" sz="2000" smtClean="0"/>
              <a:t>ادغام و اكتساب در بين سازمانها و كاهش فرصتهاي شغلي به علت تكراري شدن پستهاي كليدي</a:t>
            </a:r>
          </a:p>
          <a:p>
            <a:pPr marL="609600" indent="-609600" algn="r" rtl="1" eaLnBrk="1" hangingPunct="1">
              <a:lnSpc>
                <a:spcPct val="80000"/>
              </a:lnSpc>
              <a:buFont typeface="Wingdings" pitchFamily="2" charset="2"/>
              <a:buAutoNum type="arabicPeriod"/>
            </a:pPr>
            <a:r>
              <a:rPr lang="fa-IR" sz="2000" smtClean="0"/>
              <a:t>تغيير در عملكرد شركتها و در گير شدن كارمندان در كنترل كيفيت و ورود تجهيزات اتوماتيك مانند رباتها و كاهش نفرات و ارتباط آنها</a:t>
            </a:r>
          </a:p>
          <a:p>
            <a:pPr marL="609600" indent="-609600" algn="r" rtl="1" eaLnBrk="1" hangingPunct="1">
              <a:lnSpc>
                <a:spcPct val="80000"/>
              </a:lnSpc>
              <a:buFont typeface="Wingdings" pitchFamily="2" charset="2"/>
              <a:buAutoNum type="arabicPeriod"/>
            </a:pPr>
            <a:r>
              <a:rPr lang="fa-IR" sz="2000" smtClean="0"/>
              <a:t>تصاحبهاي فرصت طلبانه مثل واگذاري شركتهاي قديمي به پيمانكاران تندرو وجاه طلب</a:t>
            </a:r>
          </a:p>
          <a:p>
            <a:pPr marL="609600" indent="-609600" algn="r" rtl="1" eaLnBrk="1" hangingPunct="1">
              <a:lnSpc>
                <a:spcPct val="80000"/>
              </a:lnSpc>
              <a:buFont typeface="Wingdings" pitchFamily="2" charset="2"/>
              <a:buAutoNum type="arabicPeriod"/>
            </a:pPr>
            <a:r>
              <a:rPr lang="fa-IR" sz="2000" smtClean="0"/>
              <a:t>خصوصي سازي فراگير (اهميت بيشتر سود كارخانه نسبت به حفظ نيروها)</a:t>
            </a:r>
          </a:p>
          <a:p>
            <a:pPr marL="609600" indent="-609600" algn="r" rtl="1" eaLnBrk="1" hangingPunct="1">
              <a:lnSpc>
                <a:spcPct val="80000"/>
              </a:lnSpc>
              <a:buFont typeface="Wingdings" pitchFamily="2" charset="2"/>
              <a:buNone/>
            </a:pPr>
            <a:endParaRPr lang="en-US" sz="2000" smtClean="0"/>
          </a:p>
        </p:txBody>
      </p:sp>
      <p:sp>
        <p:nvSpPr>
          <p:cNvPr id="4" name="Slide Number Placeholder 5"/>
          <p:cNvSpPr>
            <a:spLocks noGrp="1"/>
          </p:cNvSpPr>
          <p:nvPr>
            <p:ph type="sldNum" sz="quarter" idx="12"/>
          </p:nvPr>
        </p:nvSpPr>
        <p:spPr/>
        <p:txBody>
          <a:bodyPr/>
          <a:lstStyle/>
          <a:p>
            <a:pPr lvl="1">
              <a:defRPr/>
            </a:pPr>
            <a:fld id="{5B2D2BBB-7876-4D96-BB9A-24E3DD315AC1}" type="slidenum">
              <a:rPr lang="ar-SA"/>
              <a:pPr lvl="1">
                <a:defRPr/>
              </a:pPr>
              <a:t>27</a:t>
            </a:fld>
            <a:endParaRPr lang="en-US">
              <a:latin typeface="Times New Roman" pitchFamily="18" charset="0"/>
            </a:endParaRPr>
          </a:p>
        </p:txBody>
      </p:sp>
      <p:sp>
        <p:nvSpPr>
          <p:cNvPr id="50178" name="Rectangle 2"/>
          <p:cNvSpPr>
            <a:spLocks noGrp="1" noChangeArrowheads="1"/>
          </p:cNvSpPr>
          <p:nvPr>
            <p:ph type="title"/>
          </p:nvPr>
        </p:nvSpPr>
        <p:spPr/>
        <p:txBody>
          <a:bodyPr/>
          <a:lstStyle/>
          <a:p>
            <a:pPr algn="r" rtl="1" eaLnBrk="1" hangingPunct="1">
              <a:defRPr/>
            </a:pPr>
            <a:r>
              <a:rPr lang="fa-IR" smtClean="0"/>
              <a:t>تجزيه و تحليل دلائل ايجاد استرس</a:t>
            </a:r>
            <a:endParaRPr lang="en-US" smtClean="0"/>
          </a:p>
        </p:txBody>
      </p:sp>
    </p:spTree>
  </p:cSld>
  <p:clrMapOvr>
    <a:masterClrMapping/>
  </p:clrMapOvr>
  <p:transition>
    <p:checke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3"/>
          <p:cNvSpPr>
            <a:spLocks noGrp="1" noChangeArrowheads="1"/>
          </p:cNvSpPr>
          <p:nvPr>
            <p:ph idx="1"/>
          </p:nvPr>
        </p:nvSpPr>
        <p:spPr>
          <a:xfrm>
            <a:off x="682625" y="609600"/>
            <a:ext cx="7772400" cy="5486400"/>
          </a:xfrm>
        </p:spPr>
        <p:txBody>
          <a:bodyPr/>
          <a:lstStyle/>
          <a:p>
            <a:pPr marL="609600" indent="-609600" algn="r" rtl="1" eaLnBrk="1" hangingPunct="1"/>
            <a:r>
              <a:rPr lang="fa-IR" sz="2800" smtClean="0">
                <a:cs typeface="Times New Roman" pitchFamily="18" charset="0"/>
              </a:rPr>
              <a:t>مشاغل تنش زا</a:t>
            </a:r>
          </a:p>
          <a:p>
            <a:pPr marL="609600" indent="-609600" algn="r" rtl="1" eaLnBrk="1" hangingPunct="1">
              <a:buFont typeface="Wingdings" pitchFamily="2" charset="2"/>
              <a:buAutoNum type="arabicPeriod"/>
            </a:pPr>
            <a:r>
              <a:rPr lang="fa-IR" sz="2000" smtClean="0">
                <a:cs typeface="Times New Roman" pitchFamily="18" charset="0"/>
              </a:rPr>
              <a:t>استرس در مشاغل مالي مثل حسابداران،بازار بورس و صندوقداران بانك</a:t>
            </a:r>
          </a:p>
          <a:p>
            <a:pPr marL="609600" indent="-609600" algn="r" rtl="1" eaLnBrk="1" hangingPunct="1">
              <a:buFont typeface="Wingdings" pitchFamily="2" charset="2"/>
              <a:buAutoNum type="arabicPeriod"/>
            </a:pPr>
            <a:r>
              <a:rPr lang="fa-IR" sz="2000" smtClean="0">
                <a:cs typeface="Times New Roman" pitchFamily="18" charset="0"/>
              </a:rPr>
              <a:t>استرس در مشاغل فروشگرا به علت فشار به كارمندان بر اساس بودجه تخصيصي و ضرب العجل</a:t>
            </a:r>
          </a:p>
          <a:p>
            <a:pPr marL="609600" indent="-609600" algn="r" rtl="1" eaLnBrk="1" hangingPunct="1">
              <a:buFont typeface="Wingdings" pitchFamily="2" charset="2"/>
              <a:buAutoNum type="arabicPeriod"/>
            </a:pPr>
            <a:r>
              <a:rPr lang="fa-IR" sz="2000" smtClean="0">
                <a:cs typeface="Times New Roman" pitchFamily="18" charset="0"/>
              </a:rPr>
              <a:t>متخصصان تكنولوژي ارتباطي به علت رشد سريع تغييرات</a:t>
            </a:r>
          </a:p>
          <a:p>
            <a:pPr marL="609600" indent="-609600" algn="r" rtl="1" eaLnBrk="1" hangingPunct="1">
              <a:buFont typeface="Wingdings" pitchFamily="2" charset="2"/>
              <a:buAutoNum type="arabicPeriod"/>
            </a:pPr>
            <a:r>
              <a:rPr lang="fa-IR" sz="2000" smtClean="0">
                <a:cs typeface="Times New Roman" pitchFamily="18" charset="0"/>
              </a:rPr>
              <a:t>متخصصان رسانه اي به علت نياز به شكار سريع سوژه ها و نياز به خلاقيت سريع</a:t>
            </a:r>
          </a:p>
          <a:p>
            <a:pPr marL="609600" indent="-609600" algn="r" rtl="1" eaLnBrk="1" hangingPunct="1">
              <a:buFont typeface="Wingdings" pitchFamily="2" charset="2"/>
              <a:buAutoNum type="arabicPeriod"/>
            </a:pPr>
            <a:r>
              <a:rPr lang="fa-IR" sz="2000" smtClean="0">
                <a:cs typeface="Times New Roman" pitchFamily="18" charset="0"/>
              </a:rPr>
              <a:t>مشاغل پزشكي به علت نياز به تصميم گيري سريع و بدون نقص براي حفظ جان بيماران و برحورد با آلام ودردهاي انساني</a:t>
            </a:r>
          </a:p>
          <a:p>
            <a:pPr marL="609600" indent="-609600" algn="r" rtl="1" eaLnBrk="1" hangingPunct="1">
              <a:buFont typeface="Wingdings" pitchFamily="2" charset="2"/>
              <a:buAutoNum type="arabicPeriod"/>
            </a:pPr>
            <a:r>
              <a:rPr lang="fa-IR" sz="2000" smtClean="0">
                <a:cs typeface="Times New Roman" pitchFamily="18" charset="0"/>
              </a:rPr>
              <a:t>مديران  به علت نياز به درايت و بصيرت و معاشرت با همكاران و زيردستان  و اعمال رويه هاي انضباطي و اخذ تصميماتي كه آثار درد آوري براي زير دستان دارد ،پرداختن به مسائلي كه مربوط به پست سازماني آنها نيست و تلاش براي حفظ رضايت كارمندان و نياز به مهارتهاي مردمي ، عدم تفويض اختيارات و ناتواني در </a:t>
            </a:r>
            <a:r>
              <a:rPr lang="en-US" sz="2000" smtClean="0">
                <a:cs typeface="Times New Roman" pitchFamily="18" charset="0"/>
              </a:rPr>
              <a:t>“</a:t>
            </a:r>
            <a:r>
              <a:rPr lang="fa-IR" sz="2000" smtClean="0">
                <a:cs typeface="Times New Roman" pitchFamily="18" charset="0"/>
              </a:rPr>
              <a:t> نه</a:t>
            </a:r>
            <a:r>
              <a:rPr lang="en-US" sz="2000" smtClean="0">
                <a:cs typeface="Times New Roman" pitchFamily="18" charset="0"/>
              </a:rPr>
              <a:t>”</a:t>
            </a:r>
            <a:r>
              <a:rPr lang="fa-IR" sz="2000" smtClean="0">
                <a:cs typeface="Times New Roman" pitchFamily="18" charset="0"/>
              </a:rPr>
              <a:t> گفتن و مسئوليت زياد</a:t>
            </a:r>
          </a:p>
          <a:p>
            <a:pPr marL="609600" indent="-609600" algn="r" rtl="1" eaLnBrk="1" hangingPunct="1">
              <a:buFont typeface="Wingdings" pitchFamily="2" charset="2"/>
              <a:buAutoNum type="arabicPeriod"/>
            </a:pPr>
            <a:r>
              <a:rPr lang="fa-IR" sz="2000" smtClean="0">
                <a:cs typeface="Times New Roman" pitchFamily="18" charset="0"/>
              </a:rPr>
              <a:t>كارمندان جزء به علت مسئوليت كم و يا فقدان كنترل بر حجم زياد كار و يا تكراري بودن كار و يا كار در شرايط خطرناك </a:t>
            </a:r>
          </a:p>
          <a:p>
            <a:pPr marL="609600" indent="-609600" algn="r" rtl="1" eaLnBrk="1" hangingPunct="1">
              <a:buFont typeface="Wingdings" pitchFamily="2" charset="2"/>
              <a:buNone/>
            </a:pPr>
            <a:endParaRPr lang="fa-IR" sz="2000" smtClean="0">
              <a:cs typeface="Times New Roman" pitchFamily="18" charset="0"/>
            </a:endParaRPr>
          </a:p>
          <a:p>
            <a:pPr marL="609600" indent="-609600" algn="r" rtl="1" eaLnBrk="1" hangingPunct="1">
              <a:buFont typeface="Wingdings" pitchFamily="2" charset="2"/>
              <a:buAutoNum type="arabicPeriod"/>
            </a:pPr>
            <a:endParaRPr lang="en-US" sz="1800" smtClean="0">
              <a:cs typeface="Times New Roman" pitchFamily="18" charset="0"/>
            </a:endParaRPr>
          </a:p>
        </p:txBody>
      </p:sp>
      <p:sp>
        <p:nvSpPr>
          <p:cNvPr id="3" name="Slide Number Placeholder 5"/>
          <p:cNvSpPr>
            <a:spLocks noGrp="1"/>
          </p:cNvSpPr>
          <p:nvPr>
            <p:ph type="sldNum" sz="quarter" idx="12"/>
          </p:nvPr>
        </p:nvSpPr>
        <p:spPr/>
        <p:txBody>
          <a:bodyPr/>
          <a:lstStyle/>
          <a:p>
            <a:pPr lvl="1">
              <a:defRPr/>
            </a:pPr>
            <a:fld id="{36D8256B-91DE-4D52-A2C6-C371018CC260}" type="slidenum">
              <a:rPr lang="ar-SA"/>
              <a:pPr lvl="1">
                <a:defRPr/>
              </a:pPr>
              <a:t>28</a:t>
            </a:fld>
            <a:endParaRPr lang="en-US">
              <a:latin typeface="Times New Roman" pitchFamily="18" charset="0"/>
            </a:endParaRPr>
          </a:p>
        </p:txBody>
      </p:sp>
    </p:spTree>
  </p:cSld>
  <p:clrMapOvr>
    <a:masterClrMapping/>
  </p:clrMapOvr>
  <p:transition>
    <p:checke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2"/>
          <p:cNvSpPr>
            <a:spLocks noGrp="1" noChangeArrowheads="1"/>
          </p:cNvSpPr>
          <p:nvPr>
            <p:ph idx="1"/>
          </p:nvPr>
        </p:nvSpPr>
        <p:spPr>
          <a:xfrm>
            <a:off x="682625" y="609600"/>
            <a:ext cx="7772400" cy="5486400"/>
          </a:xfrm>
        </p:spPr>
        <p:txBody>
          <a:bodyPr/>
          <a:lstStyle/>
          <a:p>
            <a:pPr marL="609600" indent="-609600" algn="r" rtl="1" eaLnBrk="1" hangingPunct="1"/>
            <a:r>
              <a:rPr lang="fa-IR" sz="2800" smtClean="0">
                <a:cs typeface="Times New Roman" pitchFamily="18" charset="0"/>
              </a:rPr>
              <a:t>وضعيت محل كار</a:t>
            </a:r>
          </a:p>
          <a:p>
            <a:pPr marL="609600" indent="-609600" algn="r" rtl="1" eaLnBrk="1" hangingPunct="1">
              <a:buFont typeface="Wingdings" pitchFamily="2" charset="2"/>
              <a:buAutoNum type="arabicPeriod"/>
            </a:pPr>
            <a:r>
              <a:rPr lang="fa-IR" sz="2000" smtClean="0">
                <a:cs typeface="Times New Roman" pitchFamily="18" charset="0"/>
              </a:rPr>
              <a:t>عدم موافت كارمندان با خط مشي، سياستها و سلسله مراتب شركت</a:t>
            </a:r>
          </a:p>
          <a:p>
            <a:pPr marL="609600" indent="-609600" algn="r" rtl="1" eaLnBrk="1" hangingPunct="1">
              <a:buFont typeface="Wingdings" pitchFamily="2" charset="2"/>
              <a:buAutoNum type="arabicPeriod"/>
            </a:pPr>
            <a:r>
              <a:rPr lang="fa-IR" sz="2000" smtClean="0">
                <a:cs typeface="Times New Roman" pitchFamily="18" charset="0"/>
              </a:rPr>
              <a:t>شرايط نامناسب كاري مثل ترتيب قرار گرفتن ميزها، آلودگي صوتي و ..،كمبود نور طبيعي، عدم وجود فضاي كافي، نامناسب بودن دماي محيط، عدم تجهيزات كافي، عدم پشتيباني در هنگام اختلال در كامپيوترها و موارد مشابه</a:t>
            </a:r>
          </a:p>
          <a:p>
            <a:pPr marL="609600" indent="-609600" algn="r" rtl="1" eaLnBrk="1" hangingPunct="1"/>
            <a:r>
              <a:rPr lang="fa-IR" sz="2800" smtClean="0">
                <a:cs typeface="Times New Roman" pitchFamily="18" charset="0"/>
              </a:rPr>
              <a:t>زندگي روزمره</a:t>
            </a:r>
          </a:p>
          <a:p>
            <a:pPr marL="609600" indent="-609600" algn="r" rtl="1" eaLnBrk="1" hangingPunct="1">
              <a:buFont typeface="Wingdings" pitchFamily="2" charset="2"/>
              <a:buAutoNum type="arabicPeriod"/>
            </a:pPr>
            <a:r>
              <a:rPr lang="fa-IR" sz="2000" smtClean="0">
                <a:cs typeface="Times New Roman" pitchFamily="18" charset="0"/>
              </a:rPr>
              <a:t>حوادث زندگي مثل ازدواج،طلاق، مرگ نزديكان،زندان و مشكلات حقوقي،بيماري و مصدوميت،ازدواج فرزندان،از دست دادن شغل و بازنشستگي</a:t>
            </a:r>
          </a:p>
          <a:p>
            <a:pPr marL="609600" indent="-609600" algn="r" rtl="1" eaLnBrk="1" hangingPunct="1">
              <a:buFont typeface="Wingdings" pitchFamily="2" charset="2"/>
              <a:buAutoNum type="arabicPeriod"/>
            </a:pPr>
            <a:r>
              <a:rPr lang="fa-IR" sz="2000" smtClean="0">
                <a:cs typeface="Times New Roman" pitchFamily="18" charset="0"/>
              </a:rPr>
              <a:t>تغيير محل زندگي،مهاجرت و موارد مرتبط،تردد بين محل كار و محل زندگي،ترافيك</a:t>
            </a:r>
          </a:p>
          <a:p>
            <a:pPr marL="609600" indent="-609600" algn="r" rtl="1" eaLnBrk="1" hangingPunct="1">
              <a:buFont typeface="Wingdings" pitchFamily="2" charset="2"/>
              <a:buAutoNum type="arabicPeriod"/>
            </a:pPr>
            <a:endParaRPr lang="fa-IR" sz="2000" smtClean="0">
              <a:cs typeface="Times New Roman" pitchFamily="18" charset="0"/>
            </a:endParaRPr>
          </a:p>
          <a:p>
            <a:pPr marL="609600" indent="-609600" algn="r" rtl="1" eaLnBrk="1" hangingPunct="1">
              <a:buFont typeface="Wingdings" pitchFamily="2" charset="2"/>
              <a:buAutoNum type="arabicPeriod"/>
            </a:pPr>
            <a:endParaRPr lang="en-US" sz="1800" smtClean="0">
              <a:cs typeface="Times New Roman" pitchFamily="18" charset="0"/>
            </a:endParaRPr>
          </a:p>
        </p:txBody>
      </p:sp>
      <p:sp>
        <p:nvSpPr>
          <p:cNvPr id="4" name="Slide Number Placeholder 5"/>
          <p:cNvSpPr>
            <a:spLocks noGrp="1"/>
          </p:cNvSpPr>
          <p:nvPr>
            <p:ph type="sldNum" sz="quarter" idx="12"/>
          </p:nvPr>
        </p:nvSpPr>
        <p:spPr/>
        <p:txBody>
          <a:bodyPr/>
          <a:lstStyle/>
          <a:p>
            <a:pPr lvl="1">
              <a:defRPr/>
            </a:pPr>
            <a:fld id="{857C8674-D3B0-4FC1-A187-74194FADD2DF}" type="slidenum">
              <a:rPr lang="ar-SA"/>
              <a:pPr lvl="1">
                <a:defRPr/>
              </a:pPr>
              <a:t>29</a:t>
            </a:fld>
            <a:endParaRPr lang="en-US">
              <a:latin typeface="Times New Roman" pitchFamily="18" charset="0"/>
            </a:endParaRPr>
          </a:p>
        </p:txBody>
      </p:sp>
      <p:sp>
        <p:nvSpPr>
          <p:cNvPr id="41988" name="Text Box 3"/>
          <p:cNvSpPr txBox="1">
            <a:spLocks noChangeArrowheads="1"/>
          </p:cNvSpPr>
          <p:nvPr/>
        </p:nvSpPr>
        <p:spPr bwMode="auto">
          <a:xfrm>
            <a:off x="609600" y="5562600"/>
            <a:ext cx="1600200" cy="457200"/>
          </a:xfrm>
          <a:prstGeom prst="rect">
            <a:avLst/>
          </a:prstGeom>
          <a:noFill/>
          <a:ln w="12700">
            <a:noFill/>
            <a:miter lim="800000"/>
            <a:headEnd type="none" w="sm" len="sm"/>
            <a:tailEnd type="none" w="sm" len="sm"/>
          </a:ln>
        </p:spPr>
        <p:txBody>
          <a:bodyPr>
            <a:spAutoFit/>
          </a:bodyPr>
          <a:lstStyle/>
          <a:p>
            <a:pPr>
              <a:spcBef>
                <a:spcPct val="50000"/>
              </a:spcBef>
            </a:pPr>
            <a:r>
              <a:rPr lang="fa-IR">
                <a:cs typeface="Times New Roman" pitchFamily="18" charset="0"/>
                <a:hlinkClick r:id="rId2" action="ppaction://hlinksldjump"/>
              </a:rPr>
              <a:t>بازگشت</a:t>
            </a:r>
            <a:endParaRPr lang="en-US">
              <a:cs typeface="Times New Roman" pitchFamily="18" charset="0"/>
            </a:endParaRPr>
          </a:p>
        </p:txBody>
      </p:sp>
    </p:spTree>
  </p:cSld>
  <p:clrMapOvr>
    <a:masterClrMapping/>
  </p:clrMapOvr>
  <p:transition advClick="0">
    <p:checker/>
  </p:transition>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7" name="Rectangle 3"/>
          <p:cNvSpPr>
            <a:spLocks noGrp="1" noChangeArrowheads="1"/>
          </p:cNvSpPr>
          <p:nvPr>
            <p:ph idx="1"/>
          </p:nvPr>
        </p:nvSpPr>
        <p:spPr>
          <a:xfrm>
            <a:off x="685800" y="1143000"/>
            <a:ext cx="7772400" cy="4114800"/>
          </a:xfrm>
        </p:spPr>
        <p:txBody>
          <a:bodyPr/>
          <a:lstStyle/>
          <a:p>
            <a:pPr algn="r" rtl="1" eaLnBrk="1" hangingPunct="1"/>
            <a:r>
              <a:rPr lang="fa-IR" smtClean="0"/>
              <a:t>فشار عصبي يكي از مهمترين عوامل طلاق مي باشد.</a:t>
            </a:r>
          </a:p>
          <a:p>
            <a:pPr algn="r" rtl="1" eaLnBrk="1" hangingPunct="1"/>
            <a:r>
              <a:rPr lang="fa-IR" smtClean="0"/>
              <a:t>فشار عصبي مسري است</a:t>
            </a:r>
          </a:p>
          <a:p>
            <a:pPr algn="r" rtl="1" eaLnBrk="1" hangingPunct="1"/>
            <a:r>
              <a:rPr lang="fa-IR" smtClean="0"/>
              <a:t>مصرف سيگار و الكل در اثر استرس بالا مي رود.</a:t>
            </a:r>
          </a:p>
          <a:p>
            <a:pPr algn="r" rtl="1" eaLnBrk="1" hangingPunct="1"/>
            <a:r>
              <a:rPr lang="fa-IR" smtClean="0"/>
              <a:t>ميزان مهاجرت به طور مستقيم با فشارهاي عصبي ارتباط دارد.</a:t>
            </a:r>
          </a:p>
          <a:p>
            <a:pPr algn="r" rtl="1" eaLnBrk="1" hangingPunct="1">
              <a:buFont typeface="Wingdings" pitchFamily="2" charset="2"/>
              <a:buNone/>
            </a:pPr>
            <a:endParaRPr lang="en-US" smtClean="0"/>
          </a:p>
        </p:txBody>
      </p:sp>
      <p:sp>
        <p:nvSpPr>
          <p:cNvPr id="4" name="Slide Number Placeholder 5"/>
          <p:cNvSpPr>
            <a:spLocks noGrp="1"/>
          </p:cNvSpPr>
          <p:nvPr>
            <p:ph type="sldNum" sz="quarter" idx="12"/>
          </p:nvPr>
        </p:nvSpPr>
        <p:spPr/>
        <p:txBody>
          <a:bodyPr/>
          <a:lstStyle/>
          <a:p>
            <a:pPr lvl="1">
              <a:defRPr/>
            </a:pPr>
            <a:fld id="{D49A1B67-BC12-4A72-B144-09DB7FE609F9}" type="slidenum">
              <a:rPr lang="ar-SA"/>
              <a:pPr lvl="1">
                <a:defRPr/>
              </a:pPr>
              <a:t>3</a:t>
            </a:fld>
            <a:endParaRPr lang="en-US">
              <a:latin typeface="Times New Roman" pitchFamily="18" charset="0"/>
            </a:endParaRPr>
          </a:p>
        </p:txBody>
      </p:sp>
      <p:sp>
        <p:nvSpPr>
          <p:cNvPr id="21506" name="Rectangle 2"/>
          <p:cNvSpPr>
            <a:spLocks noGrp="1" noChangeArrowheads="1"/>
          </p:cNvSpPr>
          <p:nvPr>
            <p:ph type="title"/>
          </p:nvPr>
        </p:nvSpPr>
        <p:spPr>
          <a:xfrm>
            <a:off x="609600" y="228600"/>
            <a:ext cx="8080375" cy="1143000"/>
          </a:xfrm>
        </p:spPr>
        <p:txBody>
          <a:bodyPr/>
          <a:lstStyle/>
          <a:p>
            <a:pPr algn="r" rtl="1" eaLnBrk="1" hangingPunct="1">
              <a:defRPr/>
            </a:pPr>
            <a:r>
              <a:rPr lang="fa-IR" smtClean="0"/>
              <a:t> </a:t>
            </a:r>
            <a:endParaRPr lang="en-US" smtClean="0"/>
          </a:p>
        </p:txBody>
      </p:sp>
    </p:spTree>
  </p:cSld>
  <p:clrMapOvr>
    <a:masterClrMapping/>
  </p:clrMapOvr>
  <p:transition>
    <p:check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anim calcmode="lin" valueType="num">
                                      <p:cBhvr additive="base">
                                        <p:cTn id="7" dur="500" fill="hold"/>
                                        <p:tgtEl>
                                          <p:spTgt spid="2150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1507">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laser.wav"/>
                                        </p:tgtEl>
                                      </p:cMediaNode>
                                    </p:audio>
                                  </p:sub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1507">
                                            <p:txEl>
                                              <p:pRg st="1" end="1"/>
                                            </p:txEl>
                                          </p:spTgt>
                                        </p:tgtEl>
                                        <p:attrNameLst>
                                          <p:attrName>style.visibility</p:attrName>
                                        </p:attrNameLst>
                                      </p:cBhvr>
                                      <p:to>
                                        <p:strVal val="visible"/>
                                      </p:to>
                                    </p:set>
                                    <p:anim calcmode="lin" valueType="num">
                                      <p:cBhvr additive="base">
                                        <p:cTn id="13" dur="500" fill="hold"/>
                                        <p:tgtEl>
                                          <p:spTgt spid="2150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1507">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2" name="laser.wav"/>
                                        </p:tgtEl>
                                      </p:cMediaNode>
                                    </p:audio>
                                  </p:sub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1507">
                                            <p:txEl>
                                              <p:pRg st="2" end="2"/>
                                            </p:txEl>
                                          </p:spTgt>
                                        </p:tgtEl>
                                        <p:attrNameLst>
                                          <p:attrName>style.visibility</p:attrName>
                                        </p:attrNameLst>
                                      </p:cBhvr>
                                      <p:to>
                                        <p:strVal val="visible"/>
                                      </p:to>
                                    </p:set>
                                    <p:anim calcmode="lin" valueType="num">
                                      <p:cBhvr additive="base">
                                        <p:cTn id="19" dur="500" fill="hold"/>
                                        <p:tgtEl>
                                          <p:spTgt spid="21507">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1507">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2" name="laser.wav"/>
                                        </p:tgtEl>
                                      </p:cMediaNode>
                                    </p:audio>
                                  </p:sub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1507">
                                            <p:txEl>
                                              <p:pRg st="3" end="3"/>
                                            </p:txEl>
                                          </p:spTgt>
                                        </p:tgtEl>
                                        <p:attrNameLst>
                                          <p:attrName>style.visibility</p:attrName>
                                        </p:attrNameLst>
                                      </p:cBhvr>
                                      <p:to>
                                        <p:strVal val="visible"/>
                                      </p:to>
                                    </p:set>
                                    <p:anim calcmode="lin" valueType="num">
                                      <p:cBhvr additive="base">
                                        <p:cTn id="25" dur="500" fill="hold"/>
                                        <p:tgtEl>
                                          <p:spTgt spid="21507">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1507">
                                            <p:txEl>
                                              <p:pRg st="3" end="3"/>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3"/>
                                            </p:cond>
                                          </p:stCondLst>
                                          <p:endCondLst>
                                            <p:cond evt="onStopAudio" delay="0">
                                              <p:tgtEl>
                                                <p:sldTgt/>
                                              </p:tgtEl>
                                            </p:cond>
                                          </p:endCondLst>
                                        </p:cTn>
                                        <p:tgtEl>
                                          <p:sndTgt r:embed="rId2"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build="p"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4"/>
          <p:cNvSpPr>
            <a:spLocks noGrp="1" noChangeArrowheads="1"/>
          </p:cNvSpPr>
          <p:nvPr>
            <p:ph sz="half" idx="1"/>
          </p:nvPr>
        </p:nvSpPr>
        <p:spPr>
          <a:xfrm>
            <a:off x="4648200" y="1524000"/>
            <a:ext cx="4191000" cy="4953000"/>
          </a:xfrm>
        </p:spPr>
        <p:txBody>
          <a:bodyPr>
            <a:normAutofit/>
          </a:bodyPr>
          <a:lstStyle/>
          <a:p>
            <a:pPr marL="533400" indent="-533400" algn="r" rtl="1" eaLnBrk="1" hangingPunct="1">
              <a:lnSpc>
                <a:spcPct val="80000"/>
              </a:lnSpc>
              <a:buFont typeface="Wingdings" pitchFamily="2" charset="2"/>
              <a:buNone/>
            </a:pPr>
            <a:r>
              <a:rPr lang="fa-IR" b="1" smtClean="0">
                <a:solidFill>
                  <a:srgbClr val="66FF66"/>
                </a:solidFill>
                <a:cs typeface="Times New Roman" pitchFamily="18" charset="0"/>
              </a:rPr>
              <a:t>طبيعي</a:t>
            </a:r>
          </a:p>
          <a:p>
            <a:pPr marL="533400" indent="-533400" algn="r" rtl="1" eaLnBrk="1" hangingPunct="1">
              <a:lnSpc>
                <a:spcPct val="80000"/>
              </a:lnSpc>
              <a:buFont typeface="Wingdings" pitchFamily="2" charset="2"/>
              <a:buNone/>
            </a:pPr>
            <a:r>
              <a:rPr lang="fa-IR" sz="2400" smtClean="0">
                <a:cs typeface="Times New Roman" pitchFamily="18" charset="0"/>
              </a:rPr>
              <a:t>1.    نسبت به همكاران: </a:t>
            </a:r>
          </a:p>
          <a:p>
            <a:pPr marL="533400" indent="-533400" algn="r" rtl="1" eaLnBrk="1" hangingPunct="1">
              <a:lnSpc>
                <a:spcPct val="80000"/>
              </a:lnSpc>
            </a:pPr>
            <a:r>
              <a:rPr lang="fa-IR" sz="1600" smtClean="0">
                <a:cs typeface="Times New Roman" pitchFamily="18" charset="0"/>
              </a:rPr>
              <a:t>در زمان ورود به اداره سلام و احوال پرسي مي نمايد.</a:t>
            </a:r>
          </a:p>
          <a:p>
            <a:pPr marL="533400" indent="-533400" algn="r" rtl="1" eaLnBrk="1" hangingPunct="1">
              <a:lnSpc>
                <a:spcPct val="80000"/>
              </a:lnSpc>
            </a:pPr>
            <a:r>
              <a:rPr lang="fa-IR" sz="1600" smtClean="0">
                <a:cs typeface="Times New Roman" pitchFamily="18" charset="0"/>
              </a:rPr>
              <a:t>ناهار را با همكاران مي خورد.</a:t>
            </a:r>
          </a:p>
          <a:p>
            <a:pPr marL="533400" indent="-533400" algn="r" rtl="1" eaLnBrk="1" hangingPunct="1">
              <a:lnSpc>
                <a:spcPct val="80000"/>
              </a:lnSpc>
            </a:pPr>
            <a:r>
              <a:rPr lang="fa-IR" sz="1600" smtClean="0">
                <a:cs typeface="Times New Roman" pitchFamily="18" charset="0"/>
              </a:rPr>
              <a:t>رفتاري دوستانه دارد.</a:t>
            </a:r>
          </a:p>
          <a:p>
            <a:pPr marL="533400" indent="-533400" algn="r" rtl="1" eaLnBrk="1" hangingPunct="1">
              <a:lnSpc>
                <a:spcPct val="80000"/>
              </a:lnSpc>
            </a:pPr>
            <a:r>
              <a:rPr lang="fa-IR" sz="1600" smtClean="0">
                <a:cs typeface="Times New Roman" pitchFamily="18" charset="0"/>
              </a:rPr>
              <a:t>نظر افراد را جويا مي شود.</a:t>
            </a:r>
          </a:p>
          <a:p>
            <a:pPr marL="533400" indent="-533400" algn="r" rtl="1" eaLnBrk="1" hangingPunct="1">
              <a:lnSpc>
                <a:spcPct val="80000"/>
              </a:lnSpc>
              <a:buFont typeface="Wingdings" pitchFamily="2" charset="2"/>
              <a:buNone/>
            </a:pPr>
            <a:r>
              <a:rPr lang="fa-IR" sz="2400" smtClean="0">
                <a:cs typeface="Times New Roman" pitchFamily="18" charset="0"/>
              </a:rPr>
              <a:t>2.    نسبت به سازمان: </a:t>
            </a:r>
          </a:p>
          <a:p>
            <a:pPr marL="533400" indent="-533400" algn="r" rtl="1" eaLnBrk="1" hangingPunct="1">
              <a:lnSpc>
                <a:spcPct val="80000"/>
              </a:lnSpc>
            </a:pPr>
            <a:r>
              <a:rPr lang="fa-IR" sz="1600" smtClean="0">
                <a:cs typeface="Times New Roman" pitchFamily="18" charset="0"/>
              </a:rPr>
              <a:t>محل كار خود را تميز نگه مي دارد</a:t>
            </a:r>
          </a:p>
          <a:p>
            <a:pPr marL="533400" indent="-533400" algn="r" rtl="1" eaLnBrk="1" hangingPunct="1">
              <a:lnSpc>
                <a:spcPct val="80000"/>
              </a:lnSpc>
            </a:pPr>
            <a:r>
              <a:rPr lang="fa-IR" sz="1600" smtClean="0">
                <a:cs typeface="Times New Roman" pitchFamily="18" charset="0"/>
              </a:rPr>
              <a:t>پرونده ها را منظم در فايلها قرار مي دهد</a:t>
            </a:r>
          </a:p>
          <a:p>
            <a:pPr marL="533400" indent="-533400" algn="r" rtl="1" eaLnBrk="1" hangingPunct="1">
              <a:lnSpc>
                <a:spcPct val="80000"/>
              </a:lnSpc>
            </a:pPr>
            <a:r>
              <a:rPr lang="fa-IR" sz="1600" smtClean="0">
                <a:cs typeface="Times New Roman" pitchFamily="18" charset="0"/>
              </a:rPr>
              <a:t>مي داند هر چيزي كجا قرار دارد</a:t>
            </a:r>
          </a:p>
          <a:p>
            <a:pPr marL="533400" indent="-533400" algn="r" rtl="1" eaLnBrk="1" hangingPunct="1">
              <a:lnSpc>
                <a:spcPct val="80000"/>
              </a:lnSpc>
            </a:pPr>
            <a:r>
              <a:rPr lang="fa-IR" sz="1600" smtClean="0">
                <a:cs typeface="Times New Roman" pitchFamily="18" charset="0"/>
              </a:rPr>
              <a:t>به مكاتبات و نامه ها فورا رسيدگي مي نمايد</a:t>
            </a:r>
          </a:p>
          <a:p>
            <a:pPr marL="533400" indent="-533400" algn="r" rtl="1" eaLnBrk="1" hangingPunct="1">
              <a:lnSpc>
                <a:spcPct val="80000"/>
              </a:lnSpc>
              <a:buFont typeface="Wingdings" pitchFamily="2" charset="2"/>
              <a:buNone/>
            </a:pPr>
            <a:r>
              <a:rPr lang="fa-IR" sz="2400" smtClean="0">
                <a:cs typeface="Times New Roman" pitchFamily="18" charset="0"/>
              </a:rPr>
              <a:t>3.    نسبت به وضع ظاهري خود:</a:t>
            </a:r>
          </a:p>
          <a:p>
            <a:pPr marL="533400" indent="-533400" algn="r" rtl="1" eaLnBrk="1" hangingPunct="1">
              <a:lnSpc>
                <a:spcPct val="80000"/>
              </a:lnSpc>
            </a:pPr>
            <a:r>
              <a:rPr lang="fa-IR" sz="1800" smtClean="0">
                <a:cs typeface="Times New Roman" pitchFamily="18" charset="0"/>
              </a:rPr>
              <a:t>لباس شيك مي پوشد</a:t>
            </a:r>
          </a:p>
          <a:p>
            <a:pPr marL="533400" indent="-533400" algn="r" rtl="1" eaLnBrk="1" hangingPunct="1">
              <a:lnSpc>
                <a:spcPct val="80000"/>
              </a:lnSpc>
            </a:pPr>
            <a:r>
              <a:rPr lang="fa-IR" sz="1800" smtClean="0">
                <a:cs typeface="Times New Roman" pitchFamily="18" charset="0"/>
              </a:rPr>
              <a:t>لباسهايش اتوشده و تميز است</a:t>
            </a:r>
          </a:p>
          <a:p>
            <a:pPr marL="533400" indent="-533400" algn="r" rtl="1" eaLnBrk="1" hangingPunct="1">
              <a:lnSpc>
                <a:spcPct val="80000"/>
              </a:lnSpc>
            </a:pPr>
            <a:r>
              <a:rPr lang="fa-IR" sz="1800" smtClean="0">
                <a:cs typeface="Times New Roman" pitchFamily="18" charset="0"/>
              </a:rPr>
              <a:t>با ظاهري آراسته در محل كار حاضر مي شود.</a:t>
            </a:r>
          </a:p>
          <a:p>
            <a:pPr marL="533400" indent="-533400" algn="r" rtl="1" eaLnBrk="1" hangingPunct="1">
              <a:lnSpc>
                <a:spcPct val="80000"/>
              </a:lnSpc>
            </a:pPr>
            <a:r>
              <a:rPr lang="fa-IR" sz="1800" smtClean="0">
                <a:cs typeface="Times New Roman" pitchFamily="18" charset="0"/>
              </a:rPr>
              <a:t>بهداشت فردي را به خوبي رعايت مي كند.</a:t>
            </a:r>
            <a:endParaRPr lang="en-US" sz="1800" smtClean="0">
              <a:cs typeface="Times New Roman" pitchFamily="18" charset="0"/>
            </a:endParaRPr>
          </a:p>
        </p:txBody>
      </p:sp>
      <p:sp>
        <p:nvSpPr>
          <p:cNvPr id="6" name="Slide Number Placeholder 6"/>
          <p:cNvSpPr>
            <a:spLocks noGrp="1"/>
          </p:cNvSpPr>
          <p:nvPr>
            <p:ph type="sldNum" sz="quarter" idx="12"/>
          </p:nvPr>
        </p:nvSpPr>
        <p:spPr/>
        <p:txBody>
          <a:bodyPr/>
          <a:lstStyle/>
          <a:p>
            <a:pPr lvl="1">
              <a:defRPr/>
            </a:pPr>
            <a:fld id="{B0235067-F1B3-4BB7-BBAD-14E1912F2F4B}" type="slidenum">
              <a:rPr lang="ar-SA"/>
              <a:pPr lvl="1">
                <a:defRPr/>
              </a:pPr>
              <a:t>30</a:t>
            </a:fld>
            <a:endParaRPr lang="en-US">
              <a:latin typeface="Times New Roman" pitchFamily="18" charset="0"/>
            </a:endParaRPr>
          </a:p>
        </p:txBody>
      </p:sp>
      <p:sp>
        <p:nvSpPr>
          <p:cNvPr id="53250" name="Rectangle 2"/>
          <p:cNvSpPr>
            <a:spLocks noGrp="1" noChangeArrowheads="1"/>
          </p:cNvSpPr>
          <p:nvPr>
            <p:ph type="title"/>
          </p:nvPr>
        </p:nvSpPr>
        <p:spPr>
          <a:xfrm>
            <a:off x="531813" y="228600"/>
            <a:ext cx="8080375" cy="1143000"/>
          </a:xfrm>
        </p:spPr>
        <p:txBody>
          <a:bodyPr>
            <a:normAutofit/>
          </a:bodyPr>
          <a:lstStyle/>
          <a:p>
            <a:pPr algn="r" rtl="1" eaLnBrk="1" hangingPunct="1">
              <a:defRPr/>
            </a:pPr>
            <a:r>
              <a:rPr lang="fa-IR" smtClean="0"/>
              <a:t>تشخيص استرس در ديگران</a:t>
            </a:r>
            <a:br>
              <a:rPr lang="fa-IR" smtClean="0"/>
            </a:br>
            <a:r>
              <a:rPr lang="fa-IR" sz="2800" smtClean="0"/>
              <a:t>(الگوهاي رفتاري)</a:t>
            </a:r>
            <a:endParaRPr lang="en-US" smtClean="0"/>
          </a:p>
        </p:txBody>
      </p:sp>
      <p:sp>
        <p:nvSpPr>
          <p:cNvPr id="43013" name="Rectangle 5"/>
          <p:cNvSpPr>
            <a:spLocks noChangeArrowheads="1"/>
          </p:cNvSpPr>
          <p:nvPr/>
        </p:nvSpPr>
        <p:spPr bwMode="auto">
          <a:xfrm>
            <a:off x="228600" y="1447800"/>
            <a:ext cx="4343400" cy="4953000"/>
          </a:xfrm>
          <a:prstGeom prst="rect">
            <a:avLst/>
          </a:prstGeom>
          <a:noFill/>
          <a:ln w="9525">
            <a:noFill/>
            <a:miter lim="800000"/>
            <a:headEnd/>
            <a:tailEnd/>
          </a:ln>
        </p:spPr>
        <p:txBody>
          <a:bodyPr lIns="182562" tIns="46038" rIns="182562" bIns="46038"/>
          <a:lstStyle/>
          <a:p>
            <a:pPr marL="533400" indent="-533400" rtl="1">
              <a:lnSpc>
                <a:spcPct val="80000"/>
              </a:lnSpc>
              <a:spcBef>
                <a:spcPct val="20000"/>
              </a:spcBef>
              <a:buClr>
                <a:schemeClr val="tx2"/>
              </a:buClr>
              <a:buSzPct val="75000"/>
              <a:buFont typeface="Wingdings" pitchFamily="2" charset="2"/>
              <a:buNone/>
            </a:pPr>
            <a:r>
              <a:rPr lang="fa-IR" sz="2800" b="1">
                <a:solidFill>
                  <a:schemeClr val="hlink"/>
                </a:solidFill>
                <a:cs typeface="Times New Roman" pitchFamily="18" charset="0"/>
              </a:rPr>
              <a:t>فرد مبتلا به استرس</a:t>
            </a:r>
          </a:p>
          <a:p>
            <a:pPr marL="533400" indent="-533400" rtl="1">
              <a:lnSpc>
                <a:spcPct val="80000"/>
              </a:lnSpc>
              <a:spcBef>
                <a:spcPct val="20000"/>
              </a:spcBef>
              <a:buClr>
                <a:schemeClr val="tx2"/>
              </a:buClr>
              <a:buSzPct val="75000"/>
              <a:buFont typeface="Wingdings" pitchFamily="2" charset="2"/>
              <a:buNone/>
            </a:pPr>
            <a:r>
              <a:rPr lang="fa-IR">
                <a:cs typeface="Times New Roman" pitchFamily="18" charset="0"/>
              </a:rPr>
              <a:t>1.    نسبت به همكاران: </a:t>
            </a:r>
          </a:p>
          <a:p>
            <a:pPr marL="533400" indent="-533400" rtl="1">
              <a:lnSpc>
                <a:spcPct val="80000"/>
              </a:lnSpc>
              <a:spcBef>
                <a:spcPct val="20000"/>
              </a:spcBef>
              <a:buClr>
                <a:schemeClr val="tx2"/>
              </a:buClr>
              <a:buSzPct val="75000"/>
              <a:buFont typeface="Wingdings" pitchFamily="2" charset="2"/>
              <a:buChar char="l"/>
            </a:pPr>
            <a:r>
              <a:rPr lang="fa-IR" sz="1600">
                <a:cs typeface="Times New Roman" pitchFamily="18" charset="0"/>
              </a:rPr>
              <a:t>گوشه گير است.</a:t>
            </a:r>
          </a:p>
          <a:p>
            <a:pPr marL="533400" indent="-533400" rtl="1">
              <a:lnSpc>
                <a:spcPct val="80000"/>
              </a:lnSpc>
              <a:spcBef>
                <a:spcPct val="20000"/>
              </a:spcBef>
              <a:buClr>
                <a:schemeClr val="tx2"/>
              </a:buClr>
              <a:buSzPct val="75000"/>
              <a:buFont typeface="Wingdings" pitchFamily="2" charset="2"/>
              <a:buChar char="l"/>
            </a:pPr>
            <a:r>
              <a:rPr lang="fa-IR" sz="1600">
                <a:cs typeface="Times New Roman" pitchFamily="18" charset="0"/>
              </a:rPr>
              <a:t>ناهار را به تنهايي صرف مي كند.</a:t>
            </a:r>
          </a:p>
          <a:p>
            <a:pPr marL="533400" indent="-533400" rtl="1">
              <a:lnSpc>
                <a:spcPct val="80000"/>
              </a:lnSpc>
              <a:spcBef>
                <a:spcPct val="20000"/>
              </a:spcBef>
              <a:buClr>
                <a:schemeClr val="tx2"/>
              </a:buClr>
              <a:buSzPct val="75000"/>
              <a:buFont typeface="Wingdings" pitchFamily="2" charset="2"/>
              <a:buChar char="l"/>
            </a:pPr>
            <a:r>
              <a:rPr lang="fa-IR" sz="1600">
                <a:cs typeface="Times New Roman" pitchFamily="18" charset="0"/>
              </a:rPr>
              <a:t>زودرنج و تحريك پذير مي شود.</a:t>
            </a:r>
          </a:p>
          <a:p>
            <a:pPr marL="533400" indent="-533400" rtl="1">
              <a:lnSpc>
                <a:spcPct val="80000"/>
              </a:lnSpc>
              <a:spcBef>
                <a:spcPct val="20000"/>
              </a:spcBef>
              <a:buClr>
                <a:schemeClr val="tx2"/>
              </a:buClr>
              <a:buSzPct val="75000"/>
              <a:buFont typeface="Wingdings" pitchFamily="2" charset="2"/>
              <a:buChar char="l"/>
            </a:pPr>
            <a:r>
              <a:rPr lang="fa-IR" sz="1600">
                <a:cs typeface="Times New Roman" pitchFamily="18" charset="0"/>
              </a:rPr>
              <a:t>به نظرات ديگران توجهي ندارد.</a:t>
            </a:r>
          </a:p>
          <a:p>
            <a:pPr marL="533400" indent="-533400" rtl="1">
              <a:lnSpc>
                <a:spcPct val="80000"/>
              </a:lnSpc>
              <a:spcBef>
                <a:spcPct val="20000"/>
              </a:spcBef>
              <a:buClr>
                <a:schemeClr val="tx2"/>
              </a:buClr>
              <a:buSzPct val="75000"/>
              <a:buFont typeface="Wingdings" pitchFamily="2" charset="2"/>
              <a:buChar char="l"/>
            </a:pPr>
            <a:endParaRPr lang="fa-IR" sz="1600">
              <a:cs typeface="Times New Roman" pitchFamily="18" charset="0"/>
            </a:endParaRPr>
          </a:p>
          <a:p>
            <a:pPr marL="533400" indent="-533400" rtl="1">
              <a:lnSpc>
                <a:spcPct val="80000"/>
              </a:lnSpc>
              <a:spcBef>
                <a:spcPct val="20000"/>
              </a:spcBef>
              <a:buClr>
                <a:schemeClr val="tx2"/>
              </a:buClr>
              <a:buSzPct val="75000"/>
              <a:buFont typeface="Wingdings" pitchFamily="2" charset="2"/>
              <a:buNone/>
            </a:pPr>
            <a:r>
              <a:rPr lang="fa-IR">
                <a:cs typeface="Times New Roman" pitchFamily="18" charset="0"/>
              </a:rPr>
              <a:t>2.    نسبت به سازمان: </a:t>
            </a:r>
          </a:p>
          <a:p>
            <a:pPr marL="533400" indent="-533400" rtl="1">
              <a:lnSpc>
                <a:spcPct val="80000"/>
              </a:lnSpc>
              <a:spcBef>
                <a:spcPct val="20000"/>
              </a:spcBef>
              <a:buClr>
                <a:schemeClr val="tx2"/>
              </a:buClr>
              <a:buSzPct val="75000"/>
              <a:buFont typeface="Wingdings" pitchFamily="2" charset="2"/>
              <a:buChar char="l"/>
            </a:pPr>
            <a:r>
              <a:rPr lang="fa-IR" sz="1600">
                <a:cs typeface="Times New Roman" pitchFamily="18" charset="0"/>
              </a:rPr>
              <a:t>محل كار خود را تميز نگه نمي دارد</a:t>
            </a:r>
          </a:p>
          <a:p>
            <a:pPr marL="533400" indent="-533400" rtl="1">
              <a:lnSpc>
                <a:spcPct val="80000"/>
              </a:lnSpc>
              <a:spcBef>
                <a:spcPct val="20000"/>
              </a:spcBef>
              <a:buClr>
                <a:schemeClr val="tx2"/>
              </a:buClr>
              <a:buSzPct val="75000"/>
              <a:buFont typeface="Wingdings" pitchFamily="2" charset="2"/>
              <a:buChar char="l"/>
            </a:pPr>
            <a:r>
              <a:rPr lang="fa-IR" sz="1600">
                <a:cs typeface="Times New Roman" pitchFamily="18" charset="0"/>
              </a:rPr>
              <a:t>پرونده ها را در همه جا پراكنده مي كند.</a:t>
            </a:r>
          </a:p>
          <a:p>
            <a:pPr marL="533400" indent="-533400" rtl="1">
              <a:lnSpc>
                <a:spcPct val="80000"/>
              </a:lnSpc>
              <a:spcBef>
                <a:spcPct val="20000"/>
              </a:spcBef>
              <a:buClr>
                <a:schemeClr val="tx2"/>
              </a:buClr>
              <a:buSzPct val="75000"/>
              <a:buFont typeface="Wingdings" pitchFamily="2" charset="2"/>
              <a:buChar char="l"/>
            </a:pPr>
            <a:r>
              <a:rPr lang="fa-IR" sz="1600">
                <a:cs typeface="Times New Roman" pitchFamily="18" charset="0"/>
              </a:rPr>
              <a:t>براي يافتن هر چيزي 15 دقيقه وفت صرف مي كند.</a:t>
            </a:r>
          </a:p>
          <a:p>
            <a:pPr marL="533400" indent="-533400" rtl="1">
              <a:lnSpc>
                <a:spcPct val="80000"/>
              </a:lnSpc>
              <a:spcBef>
                <a:spcPct val="20000"/>
              </a:spcBef>
              <a:buClr>
                <a:schemeClr val="tx2"/>
              </a:buClr>
              <a:buSzPct val="75000"/>
              <a:buFont typeface="Wingdings" pitchFamily="2" charset="2"/>
              <a:buChar char="l"/>
            </a:pPr>
            <a:r>
              <a:rPr lang="fa-IR" sz="1600">
                <a:cs typeface="Times New Roman" pitchFamily="18" charset="0"/>
              </a:rPr>
              <a:t>به مكاتبات و نامه ها فورا رسيدگي نمي نمايد</a:t>
            </a:r>
          </a:p>
          <a:p>
            <a:pPr marL="533400" indent="-533400" rtl="1">
              <a:lnSpc>
                <a:spcPct val="80000"/>
              </a:lnSpc>
              <a:spcBef>
                <a:spcPct val="20000"/>
              </a:spcBef>
              <a:buClr>
                <a:schemeClr val="tx2"/>
              </a:buClr>
              <a:buSzPct val="75000"/>
              <a:buFont typeface="Wingdings" pitchFamily="2" charset="2"/>
              <a:buNone/>
            </a:pPr>
            <a:r>
              <a:rPr lang="fa-IR">
                <a:cs typeface="Times New Roman" pitchFamily="18" charset="0"/>
              </a:rPr>
              <a:t>3.    نسبت به وضع ظاهري خود:</a:t>
            </a:r>
          </a:p>
          <a:p>
            <a:pPr marL="533400" indent="-533400" rtl="1">
              <a:lnSpc>
                <a:spcPct val="80000"/>
              </a:lnSpc>
              <a:spcBef>
                <a:spcPct val="20000"/>
              </a:spcBef>
              <a:buClr>
                <a:schemeClr val="tx2"/>
              </a:buClr>
              <a:buSzPct val="75000"/>
              <a:buFont typeface="Wingdings" pitchFamily="2" charset="2"/>
              <a:buChar char="l"/>
            </a:pPr>
            <a:r>
              <a:rPr lang="fa-IR" sz="1800">
                <a:cs typeface="Times New Roman" pitchFamily="18" charset="0"/>
              </a:rPr>
              <a:t>لباسهايي مي پوشد كه براي كار نامناسب است.</a:t>
            </a:r>
          </a:p>
          <a:p>
            <a:pPr marL="533400" indent="-533400" rtl="1">
              <a:lnSpc>
                <a:spcPct val="80000"/>
              </a:lnSpc>
              <a:spcBef>
                <a:spcPct val="20000"/>
              </a:spcBef>
              <a:buClr>
                <a:schemeClr val="tx2"/>
              </a:buClr>
              <a:buSzPct val="75000"/>
              <a:buFont typeface="Wingdings" pitchFamily="2" charset="2"/>
              <a:buChar char="l"/>
            </a:pPr>
            <a:r>
              <a:rPr lang="fa-IR" sz="1800">
                <a:cs typeface="Times New Roman" pitchFamily="18" charset="0"/>
              </a:rPr>
              <a:t>لباسهايش اتونشده و كثيف است</a:t>
            </a:r>
          </a:p>
          <a:p>
            <a:pPr marL="533400" indent="-533400" rtl="1">
              <a:lnSpc>
                <a:spcPct val="80000"/>
              </a:lnSpc>
              <a:spcBef>
                <a:spcPct val="20000"/>
              </a:spcBef>
              <a:buClr>
                <a:schemeClr val="tx2"/>
              </a:buClr>
              <a:buSzPct val="75000"/>
              <a:buFont typeface="Wingdings" pitchFamily="2" charset="2"/>
              <a:buChar char="l"/>
            </a:pPr>
            <a:r>
              <a:rPr lang="fa-IR" sz="1800">
                <a:cs typeface="Times New Roman" pitchFamily="18" charset="0"/>
              </a:rPr>
              <a:t>ژوليده و نامرتب است.</a:t>
            </a:r>
          </a:p>
          <a:p>
            <a:pPr marL="533400" indent="-533400" rtl="1">
              <a:lnSpc>
                <a:spcPct val="80000"/>
              </a:lnSpc>
              <a:spcBef>
                <a:spcPct val="20000"/>
              </a:spcBef>
              <a:buClr>
                <a:schemeClr val="tx2"/>
              </a:buClr>
              <a:buSzPct val="75000"/>
              <a:buFont typeface="Wingdings" pitchFamily="2" charset="2"/>
              <a:buChar char="l"/>
            </a:pPr>
            <a:r>
              <a:rPr lang="fa-IR" sz="1800">
                <a:cs typeface="Times New Roman" pitchFamily="18" charset="0"/>
              </a:rPr>
              <a:t>نسبت به وضع ظاهري و بهداشت بي توجه است.</a:t>
            </a:r>
            <a:endParaRPr lang="en-US" sz="1800">
              <a:cs typeface="Times New Roman" pitchFamily="18" charset="0"/>
            </a:endParaRPr>
          </a:p>
        </p:txBody>
      </p:sp>
      <p:sp>
        <p:nvSpPr>
          <p:cNvPr id="43014" name="Text Box 7"/>
          <p:cNvSpPr txBox="1">
            <a:spLocks noChangeArrowheads="1"/>
          </p:cNvSpPr>
          <p:nvPr/>
        </p:nvSpPr>
        <p:spPr bwMode="auto">
          <a:xfrm>
            <a:off x="2819400" y="6400800"/>
            <a:ext cx="1066800" cy="457200"/>
          </a:xfrm>
          <a:prstGeom prst="rect">
            <a:avLst/>
          </a:prstGeom>
          <a:noFill/>
          <a:ln w="12700">
            <a:noFill/>
            <a:miter lim="800000"/>
            <a:headEnd type="none" w="sm" len="sm"/>
            <a:tailEnd type="none" w="sm" len="sm"/>
          </a:ln>
        </p:spPr>
        <p:txBody>
          <a:bodyPr>
            <a:spAutoFit/>
          </a:bodyPr>
          <a:lstStyle/>
          <a:p>
            <a:pPr rtl="1">
              <a:spcBef>
                <a:spcPct val="50000"/>
              </a:spcBef>
            </a:pPr>
            <a:r>
              <a:rPr lang="fa-IR">
                <a:cs typeface="Times New Roman" pitchFamily="18" charset="0"/>
                <a:hlinkClick r:id="rId2" action="ppaction://hlinksldjump"/>
              </a:rPr>
              <a:t>بازگشت</a:t>
            </a:r>
            <a:endParaRPr lang="en-US">
              <a:cs typeface="Times New Roman" pitchFamily="18" charset="0"/>
            </a:endParaRPr>
          </a:p>
        </p:txBody>
      </p:sp>
    </p:spTree>
  </p:cSld>
  <p:clrMapOvr>
    <a:masterClrMapping/>
  </p:clrMapOvr>
  <p:transition advClick="0">
    <p:checke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3"/>
          <p:cNvSpPr>
            <a:spLocks noGrp="1" noChangeArrowheads="1"/>
          </p:cNvSpPr>
          <p:nvPr>
            <p:ph idx="1"/>
          </p:nvPr>
        </p:nvSpPr>
        <p:spPr>
          <a:xfrm>
            <a:off x="228600" y="1219200"/>
            <a:ext cx="8534400" cy="5410200"/>
          </a:xfrm>
        </p:spPr>
        <p:txBody>
          <a:bodyPr>
            <a:normAutofit/>
          </a:bodyPr>
          <a:lstStyle/>
          <a:p>
            <a:pPr algn="r" rtl="1" eaLnBrk="1" hangingPunct="1">
              <a:lnSpc>
                <a:spcPct val="80000"/>
              </a:lnSpc>
            </a:pPr>
            <a:r>
              <a:rPr lang="fa-IR" sz="1800" smtClean="0">
                <a:cs typeface="Times New Roman" pitchFamily="18" charset="0"/>
              </a:rPr>
              <a:t>شناسايي استرس و علت يابي</a:t>
            </a:r>
          </a:p>
          <a:p>
            <a:pPr algn="r" rtl="1" eaLnBrk="1" hangingPunct="1">
              <a:lnSpc>
                <a:spcPct val="80000"/>
              </a:lnSpc>
            </a:pPr>
            <a:r>
              <a:rPr lang="fa-IR" sz="1800" smtClean="0">
                <a:cs typeface="Times New Roman" pitchFamily="18" charset="0"/>
              </a:rPr>
              <a:t>جذاب كردن مشاغل</a:t>
            </a:r>
          </a:p>
          <a:p>
            <a:pPr algn="r" rtl="1" eaLnBrk="1" hangingPunct="1">
              <a:lnSpc>
                <a:spcPct val="80000"/>
              </a:lnSpc>
            </a:pPr>
            <a:r>
              <a:rPr lang="fa-IR" sz="1800" smtClean="0">
                <a:cs typeface="Times New Roman" pitchFamily="18" charset="0"/>
              </a:rPr>
              <a:t>آموزش و توسعه مهارتها</a:t>
            </a:r>
          </a:p>
          <a:p>
            <a:pPr algn="r" rtl="1" eaLnBrk="1" hangingPunct="1">
              <a:lnSpc>
                <a:spcPct val="80000"/>
              </a:lnSpc>
            </a:pPr>
            <a:r>
              <a:rPr lang="fa-IR" sz="1800" smtClean="0">
                <a:cs typeface="Times New Roman" pitchFamily="18" charset="0"/>
              </a:rPr>
              <a:t>پاداش و ترفيع</a:t>
            </a:r>
          </a:p>
          <a:p>
            <a:pPr algn="r" rtl="1" eaLnBrk="1" hangingPunct="1">
              <a:lnSpc>
                <a:spcPct val="80000"/>
              </a:lnSpc>
            </a:pPr>
            <a:r>
              <a:rPr lang="fa-IR" sz="1800" smtClean="0">
                <a:cs typeface="Times New Roman" pitchFamily="18" charset="0"/>
              </a:rPr>
              <a:t>كارمنديابي و انتخاب(استخدام دقيق و بدون عجله)</a:t>
            </a:r>
          </a:p>
          <a:p>
            <a:pPr algn="r" rtl="1" eaLnBrk="1" hangingPunct="1">
              <a:lnSpc>
                <a:spcPct val="80000"/>
              </a:lnSpc>
            </a:pPr>
            <a:r>
              <a:rPr lang="fa-IR" sz="1800" smtClean="0">
                <a:cs typeface="Times New Roman" pitchFamily="18" charset="0"/>
              </a:rPr>
              <a:t>صندوق بازنشستگي</a:t>
            </a:r>
          </a:p>
          <a:p>
            <a:pPr algn="r" rtl="1" eaLnBrk="1" hangingPunct="1">
              <a:lnSpc>
                <a:spcPct val="80000"/>
              </a:lnSpc>
            </a:pPr>
            <a:r>
              <a:rPr lang="fa-IR" sz="1800" smtClean="0">
                <a:cs typeface="Times New Roman" pitchFamily="18" charset="0"/>
              </a:rPr>
              <a:t>مبارزه با نژاد پرستي و تبعيض جنسي</a:t>
            </a:r>
          </a:p>
          <a:p>
            <a:pPr algn="r" rtl="1" eaLnBrk="1" hangingPunct="1">
              <a:lnSpc>
                <a:spcPct val="80000"/>
              </a:lnSpc>
            </a:pPr>
            <a:r>
              <a:rPr lang="fa-IR" sz="1800" smtClean="0">
                <a:cs typeface="Times New Roman" pitchFamily="18" charset="0"/>
              </a:rPr>
              <a:t>تدوين برنامه اي براي افزايش سطح آگاهي افراد از هزينه هاي استرس در محل كار</a:t>
            </a:r>
          </a:p>
          <a:p>
            <a:pPr algn="r" rtl="1" eaLnBrk="1" hangingPunct="1">
              <a:lnSpc>
                <a:spcPct val="80000"/>
              </a:lnSpc>
            </a:pPr>
            <a:r>
              <a:rPr lang="fa-IR" sz="1800" smtClean="0">
                <a:cs typeface="Times New Roman" pitchFamily="18" charset="0"/>
              </a:rPr>
              <a:t>تدوين برنامه هايي كه كارمندان علائم استرس را تشخيص دهند</a:t>
            </a:r>
          </a:p>
          <a:p>
            <a:pPr algn="r" rtl="1" eaLnBrk="1" hangingPunct="1">
              <a:lnSpc>
                <a:spcPct val="80000"/>
              </a:lnSpc>
            </a:pPr>
            <a:r>
              <a:rPr lang="fa-IR" sz="1800" smtClean="0">
                <a:cs typeface="Times New Roman" pitchFamily="18" charset="0"/>
              </a:rPr>
              <a:t>تدوين برنامه مشاور براي كاركنان</a:t>
            </a:r>
          </a:p>
          <a:p>
            <a:pPr algn="r" rtl="1" eaLnBrk="1" hangingPunct="1">
              <a:lnSpc>
                <a:spcPct val="80000"/>
              </a:lnSpc>
            </a:pPr>
            <a:r>
              <a:rPr lang="fa-IR" sz="1800" smtClean="0">
                <a:cs typeface="Times New Roman" pitchFamily="18" charset="0"/>
              </a:rPr>
              <a:t>طراحي برنامه هاي پكيجي كاهش استرس(تهيه امكانات ورزشي-زمان انعطاف پذير كار-بيمه هاي كارآمد-معاينات پزشكي منظم)</a:t>
            </a:r>
          </a:p>
          <a:p>
            <a:pPr algn="r" rtl="1" eaLnBrk="1" hangingPunct="1">
              <a:lnSpc>
                <a:spcPct val="80000"/>
              </a:lnSpc>
            </a:pPr>
            <a:r>
              <a:rPr lang="fa-IR" sz="1800" smtClean="0">
                <a:cs typeface="Times New Roman" pitchFamily="18" charset="0"/>
              </a:rPr>
              <a:t>ايجاد تنوع غذايي</a:t>
            </a:r>
          </a:p>
          <a:p>
            <a:pPr algn="r" rtl="1" eaLnBrk="1" hangingPunct="1">
              <a:lnSpc>
                <a:spcPct val="80000"/>
              </a:lnSpc>
            </a:pPr>
            <a:r>
              <a:rPr lang="fa-IR" sz="1800" smtClean="0">
                <a:cs typeface="Times New Roman" pitchFamily="18" charset="0"/>
              </a:rPr>
              <a:t>پيشگيري به جاي درمان استرس</a:t>
            </a:r>
          </a:p>
          <a:p>
            <a:pPr algn="r" rtl="1" eaLnBrk="1" hangingPunct="1">
              <a:lnSpc>
                <a:spcPct val="80000"/>
              </a:lnSpc>
            </a:pPr>
            <a:r>
              <a:rPr lang="fa-IR" sz="1800" smtClean="0">
                <a:cs typeface="Times New Roman" pitchFamily="18" charset="0"/>
              </a:rPr>
              <a:t>دريافت بازخورد از ميزان موفقيت اقدامات انجام شده</a:t>
            </a:r>
          </a:p>
          <a:p>
            <a:pPr algn="r" rtl="1" eaLnBrk="1" hangingPunct="1">
              <a:lnSpc>
                <a:spcPct val="80000"/>
              </a:lnSpc>
            </a:pPr>
            <a:r>
              <a:rPr lang="fa-IR" sz="1800" smtClean="0">
                <a:cs typeface="Times New Roman" pitchFamily="18" charset="0"/>
              </a:rPr>
              <a:t>مرتب كردن ميزكار و بيرون ريختن موارد زائد</a:t>
            </a:r>
          </a:p>
          <a:p>
            <a:pPr algn="r" rtl="1" eaLnBrk="1" hangingPunct="1">
              <a:lnSpc>
                <a:spcPct val="80000"/>
              </a:lnSpc>
            </a:pPr>
            <a:r>
              <a:rPr lang="fa-IR" sz="1800" smtClean="0">
                <a:cs typeface="Times New Roman" pitchFamily="18" charset="0"/>
              </a:rPr>
              <a:t>بهينه سازي محيط كار(رنگ شاداب-نور مناسب-استفاده از گل وگياه)</a:t>
            </a:r>
          </a:p>
          <a:p>
            <a:pPr algn="r" rtl="1" eaLnBrk="1" hangingPunct="1">
              <a:lnSpc>
                <a:spcPct val="80000"/>
              </a:lnSpc>
            </a:pPr>
            <a:r>
              <a:rPr lang="fa-IR" sz="1800" smtClean="0">
                <a:cs typeface="Times New Roman" pitchFamily="18" charset="0"/>
              </a:rPr>
              <a:t>مطالعه الگوهاي كار(تشخيص زمانهاي افزايش استرس براي پيشگيري از آن)(دفترچه ياداشت استرس)</a:t>
            </a:r>
          </a:p>
          <a:p>
            <a:pPr algn="r" rtl="1" eaLnBrk="1" hangingPunct="1">
              <a:lnSpc>
                <a:spcPct val="80000"/>
              </a:lnSpc>
            </a:pPr>
            <a:r>
              <a:rPr lang="fa-IR" sz="1800" smtClean="0">
                <a:cs typeface="Times New Roman" pitchFamily="18" charset="0"/>
              </a:rPr>
              <a:t>مديريت زمان و اولويت بندي كارها(درجه بندي اهداف-برنامه ريزي كارها-تخصيص زمان)</a:t>
            </a:r>
          </a:p>
          <a:p>
            <a:pPr algn="r" rtl="1" eaLnBrk="1" hangingPunct="1">
              <a:lnSpc>
                <a:spcPct val="80000"/>
              </a:lnSpc>
            </a:pPr>
            <a:endParaRPr lang="en-US" sz="2800" smtClean="0">
              <a:cs typeface="Times New Roman" pitchFamily="18" charset="0"/>
            </a:endParaRPr>
          </a:p>
        </p:txBody>
      </p:sp>
      <p:sp>
        <p:nvSpPr>
          <p:cNvPr id="5" name="Slide Number Placeholder 5"/>
          <p:cNvSpPr>
            <a:spLocks noGrp="1"/>
          </p:cNvSpPr>
          <p:nvPr>
            <p:ph type="sldNum" sz="quarter" idx="12"/>
          </p:nvPr>
        </p:nvSpPr>
        <p:spPr/>
        <p:txBody>
          <a:bodyPr/>
          <a:lstStyle/>
          <a:p>
            <a:pPr lvl="1">
              <a:defRPr/>
            </a:pPr>
            <a:fld id="{37E577C0-A16C-4366-94AB-92BAB727DDF6}" type="slidenum">
              <a:rPr lang="ar-SA"/>
              <a:pPr lvl="1">
                <a:defRPr/>
              </a:pPr>
              <a:t>31</a:t>
            </a:fld>
            <a:endParaRPr lang="en-US">
              <a:latin typeface="Times New Roman" pitchFamily="18" charset="0"/>
            </a:endParaRPr>
          </a:p>
        </p:txBody>
      </p:sp>
      <p:sp>
        <p:nvSpPr>
          <p:cNvPr id="55298" name="Rectangle 2"/>
          <p:cNvSpPr>
            <a:spLocks noGrp="1" noChangeArrowheads="1"/>
          </p:cNvSpPr>
          <p:nvPr>
            <p:ph type="title"/>
          </p:nvPr>
        </p:nvSpPr>
        <p:spPr>
          <a:xfrm>
            <a:off x="685800" y="228600"/>
            <a:ext cx="8080375" cy="1143000"/>
          </a:xfrm>
        </p:spPr>
        <p:txBody>
          <a:bodyPr/>
          <a:lstStyle/>
          <a:p>
            <a:pPr algn="r" rtl="1" eaLnBrk="1" hangingPunct="1">
              <a:defRPr/>
            </a:pPr>
            <a:r>
              <a:rPr lang="fa-IR" smtClean="0">
                <a:cs typeface="Arial" pitchFamily="34" charset="0"/>
              </a:rPr>
              <a:t>مقابله با استرس در محل كار</a:t>
            </a:r>
            <a:endParaRPr lang="en-US" smtClean="0">
              <a:cs typeface="Arial" pitchFamily="34" charset="0"/>
            </a:endParaRPr>
          </a:p>
        </p:txBody>
      </p:sp>
      <p:sp>
        <p:nvSpPr>
          <p:cNvPr id="44037" name="Text Box 4"/>
          <p:cNvSpPr txBox="1">
            <a:spLocks noChangeArrowheads="1"/>
          </p:cNvSpPr>
          <p:nvPr/>
        </p:nvSpPr>
        <p:spPr bwMode="auto">
          <a:xfrm>
            <a:off x="3200400" y="6400800"/>
            <a:ext cx="990600" cy="457200"/>
          </a:xfrm>
          <a:prstGeom prst="rect">
            <a:avLst/>
          </a:prstGeom>
          <a:noFill/>
          <a:ln w="12700">
            <a:noFill/>
            <a:miter lim="800000"/>
            <a:headEnd type="none" w="sm" len="sm"/>
            <a:tailEnd type="none" w="sm" len="sm"/>
          </a:ln>
        </p:spPr>
        <p:txBody>
          <a:bodyPr>
            <a:spAutoFit/>
          </a:bodyPr>
          <a:lstStyle/>
          <a:p>
            <a:pPr rtl="1">
              <a:spcBef>
                <a:spcPct val="50000"/>
              </a:spcBef>
            </a:pPr>
            <a:r>
              <a:rPr lang="fa-IR">
                <a:cs typeface="Times New Roman" pitchFamily="18" charset="0"/>
                <a:hlinkClick r:id="rId2" action="ppaction://hlinksldjump"/>
              </a:rPr>
              <a:t>بازگشت</a:t>
            </a:r>
            <a:endParaRPr lang="en-US">
              <a:cs typeface="Times New Roman" pitchFamily="18" charset="0"/>
            </a:endParaRPr>
          </a:p>
        </p:txBody>
      </p:sp>
    </p:spTree>
  </p:cSld>
  <p:clrMapOvr>
    <a:masterClrMapping/>
  </p:clrMapOvr>
  <p:transition advClick="0">
    <p:checke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3"/>
          <p:cNvSpPr>
            <a:spLocks noGrp="1" noChangeArrowheads="1"/>
          </p:cNvSpPr>
          <p:nvPr>
            <p:ph idx="1"/>
          </p:nvPr>
        </p:nvSpPr>
        <p:spPr/>
        <p:txBody>
          <a:bodyPr/>
          <a:lstStyle/>
          <a:p>
            <a:pPr algn="r" rtl="1" eaLnBrk="1" hangingPunct="1"/>
            <a:r>
              <a:rPr lang="fa-IR" sz="2800" smtClean="0">
                <a:cs typeface="Times New Roman" pitchFamily="18" charset="0"/>
              </a:rPr>
              <a:t>مديريت اطلاعات با استفاده از شيوه هاي نوين اطلاعاتي</a:t>
            </a:r>
          </a:p>
          <a:p>
            <a:pPr algn="r" rtl="1" eaLnBrk="1" hangingPunct="1"/>
            <a:r>
              <a:rPr lang="fa-IR" sz="2800" smtClean="0">
                <a:cs typeface="Times New Roman" pitchFamily="18" charset="0"/>
              </a:rPr>
              <a:t>موضوعات را رودررو با همكاران در ميان بگذاريد</a:t>
            </a:r>
          </a:p>
          <a:p>
            <a:pPr algn="r" rtl="1" eaLnBrk="1" hangingPunct="1"/>
            <a:r>
              <a:rPr lang="fa-IR" sz="2800" smtClean="0">
                <a:cs typeface="Times New Roman" pitchFamily="18" charset="0"/>
              </a:rPr>
              <a:t>مشورت با همكاران و ديگر اعضاي گروه</a:t>
            </a:r>
          </a:p>
          <a:p>
            <a:pPr algn="r" rtl="1" eaLnBrk="1" hangingPunct="1"/>
            <a:r>
              <a:rPr lang="fa-IR" sz="2800" smtClean="0">
                <a:cs typeface="Times New Roman" pitchFamily="18" charset="0"/>
              </a:rPr>
              <a:t>گوش دادن به صحبتهاي افراد مختلف حتي مخالفين</a:t>
            </a:r>
          </a:p>
          <a:p>
            <a:pPr algn="r" rtl="1" eaLnBrk="1" hangingPunct="1"/>
            <a:r>
              <a:rPr lang="fa-IR" sz="2800" smtClean="0">
                <a:cs typeface="Times New Roman" pitchFamily="18" charset="0"/>
              </a:rPr>
              <a:t>نقد سازنده نظرات ديگران</a:t>
            </a:r>
          </a:p>
          <a:p>
            <a:pPr algn="r" rtl="1" eaLnBrk="1" hangingPunct="1"/>
            <a:r>
              <a:rPr lang="fa-IR" sz="2800" smtClean="0">
                <a:cs typeface="Times New Roman" pitchFamily="18" charset="0"/>
              </a:rPr>
              <a:t>آگاهي از تفاوتهاي فرهنگي افراد</a:t>
            </a:r>
            <a:endParaRPr lang="en-US" sz="2800" smtClean="0">
              <a:cs typeface="Times New Roman" pitchFamily="18" charset="0"/>
            </a:endParaRPr>
          </a:p>
        </p:txBody>
      </p:sp>
      <p:sp>
        <p:nvSpPr>
          <p:cNvPr id="5" name="Slide Number Placeholder 5"/>
          <p:cNvSpPr>
            <a:spLocks noGrp="1"/>
          </p:cNvSpPr>
          <p:nvPr>
            <p:ph type="sldNum" sz="quarter" idx="12"/>
          </p:nvPr>
        </p:nvSpPr>
        <p:spPr/>
        <p:txBody>
          <a:bodyPr/>
          <a:lstStyle/>
          <a:p>
            <a:pPr lvl="1">
              <a:defRPr/>
            </a:pPr>
            <a:fld id="{BFF9345B-3DEF-483C-95EE-2FF6F888C6E6}" type="slidenum">
              <a:rPr lang="ar-SA"/>
              <a:pPr lvl="1">
                <a:defRPr/>
              </a:pPr>
              <a:t>32</a:t>
            </a:fld>
            <a:endParaRPr lang="en-US">
              <a:latin typeface="Times New Roman" pitchFamily="18" charset="0"/>
            </a:endParaRPr>
          </a:p>
        </p:txBody>
      </p:sp>
      <p:sp>
        <p:nvSpPr>
          <p:cNvPr id="58370" name="Rectangle 2"/>
          <p:cNvSpPr>
            <a:spLocks noGrp="1" noChangeArrowheads="1"/>
          </p:cNvSpPr>
          <p:nvPr>
            <p:ph type="title"/>
          </p:nvPr>
        </p:nvSpPr>
        <p:spPr/>
        <p:txBody>
          <a:bodyPr/>
          <a:lstStyle/>
          <a:p>
            <a:pPr algn="r" rtl="1" eaLnBrk="1" hangingPunct="1">
              <a:defRPr/>
            </a:pPr>
            <a:r>
              <a:rPr lang="fa-IR" smtClean="0">
                <a:cs typeface="Arial" pitchFamily="34" charset="0"/>
              </a:rPr>
              <a:t>برقراري يك ارتباط خوب</a:t>
            </a:r>
            <a:endParaRPr lang="en-US" smtClean="0">
              <a:cs typeface="Arial" pitchFamily="34" charset="0"/>
            </a:endParaRPr>
          </a:p>
        </p:txBody>
      </p:sp>
      <p:sp>
        <p:nvSpPr>
          <p:cNvPr id="45061" name="Text Box 4"/>
          <p:cNvSpPr txBox="1">
            <a:spLocks noChangeArrowheads="1"/>
          </p:cNvSpPr>
          <p:nvPr/>
        </p:nvSpPr>
        <p:spPr bwMode="auto">
          <a:xfrm>
            <a:off x="1600200" y="5791200"/>
            <a:ext cx="990600" cy="457200"/>
          </a:xfrm>
          <a:prstGeom prst="rect">
            <a:avLst/>
          </a:prstGeom>
          <a:noFill/>
          <a:ln w="12700">
            <a:noFill/>
            <a:miter lim="800000"/>
            <a:headEnd type="none" w="sm" len="sm"/>
            <a:tailEnd type="none" w="sm" len="sm"/>
          </a:ln>
        </p:spPr>
        <p:txBody>
          <a:bodyPr>
            <a:spAutoFit/>
          </a:bodyPr>
          <a:lstStyle/>
          <a:p>
            <a:pPr rtl="1">
              <a:spcBef>
                <a:spcPct val="50000"/>
              </a:spcBef>
            </a:pPr>
            <a:r>
              <a:rPr lang="fa-IR">
                <a:cs typeface="Times New Roman" pitchFamily="18" charset="0"/>
                <a:hlinkClick r:id="rId2" action="ppaction://hlinksldjump"/>
              </a:rPr>
              <a:t>بازگشت</a:t>
            </a:r>
            <a:endParaRPr lang="en-US">
              <a:cs typeface="Times New Roman" pitchFamily="18" charset="0"/>
            </a:endParaRPr>
          </a:p>
        </p:txBody>
      </p:sp>
    </p:spTree>
  </p:cSld>
  <p:clrMapOvr>
    <a:masterClrMapping/>
  </p:clrMapOvr>
  <p:transition advClick="0">
    <p:checke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4" name="Rectangle 3"/>
          <p:cNvSpPr>
            <a:spLocks noGrp="1" noChangeArrowheads="1"/>
          </p:cNvSpPr>
          <p:nvPr>
            <p:ph idx="1"/>
          </p:nvPr>
        </p:nvSpPr>
        <p:spPr/>
        <p:txBody>
          <a:bodyPr/>
          <a:lstStyle/>
          <a:p>
            <a:pPr algn="r" rtl="1" eaLnBrk="1" hangingPunct="1"/>
            <a:r>
              <a:rPr lang="fa-IR" sz="2400" smtClean="0">
                <a:cs typeface="Times New Roman" pitchFamily="18" charset="0"/>
              </a:rPr>
              <a:t>تجزيه و تحليل احساسات غير منصفانه و ناعادلانه در هنگام بروز خشم وعصبانيت و ايجاد تعادل دروني</a:t>
            </a:r>
          </a:p>
          <a:p>
            <a:pPr algn="r" rtl="1" eaLnBrk="1" hangingPunct="1"/>
            <a:r>
              <a:rPr lang="fa-IR" sz="2400" smtClean="0">
                <a:cs typeface="Times New Roman" pitchFamily="18" charset="0"/>
              </a:rPr>
              <a:t>زياد خود را بازخواست نكنيد و اشتباهات را جزئي از كار بدانيد و آنها را تحليل نماييد.</a:t>
            </a:r>
          </a:p>
          <a:p>
            <a:pPr algn="r" rtl="1" eaLnBrk="1" hangingPunct="1"/>
            <a:r>
              <a:rPr lang="fa-IR" sz="2400" smtClean="0">
                <a:cs typeface="Times New Roman" pitchFamily="18" charset="0"/>
              </a:rPr>
              <a:t>ياد بگيريد كه به موقع </a:t>
            </a:r>
            <a:r>
              <a:rPr lang="en-US" sz="2400" smtClean="0">
                <a:cs typeface="Times New Roman" pitchFamily="18" charset="0"/>
              </a:rPr>
              <a:t>“</a:t>
            </a:r>
            <a:r>
              <a:rPr lang="fa-IR" sz="2400" smtClean="0">
                <a:cs typeface="Times New Roman" pitchFamily="18" charset="0"/>
              </a:rPr>
              <a:t> نه</a:t>
            </a:r>
            <a:r>
              <a:rPr lang="en-US" sz="2400" smtClean="0">
                <a:cs typeface="Times New Roman" pitchFamily="18" charset="0"/>
              </a:rPr>
              <a:t>” </a:t>
            </a:r>
            <a:r>
              <a:rPr lang="fa-IR" sz="2400" smtClean="0">
                <a:cs typeface="Times New Roman" pitchFamily="18" charset="0"/>
              </a:rPr>
              <a:t> بگوييد</a:t>
            </a:r>
          </a:p>
          <a:p>
            <a:pPr algn="r" rtl="1" eaLnBrk="1" hangingPunct="1"/>
            <a:r>
              <a:rPr lang="fa-IR" sz="2400" smtClean="0">
                <a:cs typeface="Times New Roman" pitchFamily="18" charset="0"/>
              </a:rPr>
              <a:t>استانداردها و اولويتها و حقوق خود را مشخص كنيد و مسئوليت اقدامات خود را بپذيريد.</a:t>
            </a:r>
          </a:p>
          <a:p>
            <a:pPr algn="r" rtl="1" eaLnBrk="1" hangingPunct="1"/>
            <a:r>
              <a:rPr lang="fa-IR" sz="2400" smtClean="0">
                <a:cs typeface="Times New Roman" pitchFamily="18" charset="0"/>
              </a:rPr>
              <a:t>عصبانيت و خشم خود را كنترل كنيد.(عصبانيت من به خاطر ... است)</a:t>
            </a:r>
          </a:p>
          <a:p>
            <a:pPr algn="r" rtl="1" eaLnBrk="1" hangingPunct="1"/>
            <a:r>
              <a:rPr lang="fa-IR" sz="2400" smtClean="0">
                <a:cs typeface="Times New Roman" pitchFamily="18" charset="0"/>
              </a:rPr>
              <a:t>انديشه مثبت داشته باشيد. </a:t>
            </a:r>
          </a:p>
          <a:p>
            <a:pPr algn="r" rtl="1" eaLnBrk="1" hangingPunct="1"/>
            <a:endParaRPr lang="en-US" sz="2400" smtClean="0">
              <a:cs typeface="Times New Roman" pitchFamily="18" charset="0"/>
            </a:endParaRPr>
          </a:p>
        </p:txBody>
      </p:sp>
      <p:sp>
        <p:nvSpPr>
          <p:cNvPr id="5" name="Slide Number Placeholder 5"/>
          <p:cNvSpPr>
            <a:spLocks noGrp="1"/>
          </p:cNvSpPr>
          <p:nvPr>
            <p:ph type="sldNum" sz="quarter" idx="12"/>
          </p:nvPr>
        </p:nvSpPr>
        <p:spPr/>
        <p:txBody>
          <a:bodyPr/>
          <a:lstStyle/>
          <a:p>
            <a:pPr lvl="1">
              <a:defRPr/>
            </a:pPr>
            <a:fld id="{A7B988BD-6E4A-4645-9561-858CC9506F28}" type="slidenum">
              <a:rPr lang="ar-SA"/>
              <a:pPr lvl="1">
                <a:defRPr/>
              </a:pPr>
              <a:t>33</a:t>
            </a:fld>
            <a:endParaRPr lang="en-US">
              <a:latin typeface="Times New Roman" pitchFamily="18" charset="0"/>
            </a:endParaRPr>
          </a:p>
        </p:txBody>
      </p:sp>
      <p:sp>
        <p:nvSpPr>
          <p:cNvPr id="59394" name="Rectangle 2"/>
          <p:cNvSpPr>
            <a:spLocks noGrp="1" noChangeArrowheads="1"/>
          </p:cNvSpPr>
          <p:nvPr>
            <p:ph type="title"/>
          </p:nvPr>
        </p:nvSpPr>
        <p:spPr/>
        <p:txBody>
          <a:bodyPr/>
          <a:lstStyle/>
          <a:p>
            <a:pPr algn="r" rtl="1" eaLnBrk="1" hangingPunct="1">
              <a:defRPr/>
            </a:pPr>
            <a:r>
              <a:rPr lang="fa-IR" smtClean="0">
                <a:cs typeface="Arial" pitchFamily="34" charset="0"/>
              </a:rPr>
              <a:t>تعادل درون</a:t>
            </a:r>
            <a:endParaRPr lang="en-US" smtClean="0">
              <a:cs typeface="Arial" pitchFamily="34" charset="0"/>
            </a:endParaRPr>
          </a:p>
        </p:txBody>
      </p:sp>
      <p:sp>
        <p:nvSpPr>
          <p:cNvPr id="46085" name="Text Box 4"/>
          <p:cNvSpPr txBox="1">
            <a:spLocks noChangeArrowheads="1"/>
          </p:cNvSpPr>
          <p:nvPr/>
        </p:nvSpPr>
        <p:spPr bwMode="auto">
          <a:xfrm>
            <a:off x="1447800" y="5943600"/>
            <a:ext cx="1447800" cy="457200"/>
          </a:xfrm>
          <a:prstGeom prst="rect">
            <a:avLst/>
          </a:prstGeom>
          <a:noFill/>
          <a:ln w="12700">
            <a:noFill/>
            <a:miter lim="800000"/>
            <a:headEnd type="none" w="sm" len="sm"/>
            <a:tailEnd type="none" w="sm" len="sm"/>
          </a:ln>
        </p:spPr>
        <p:txBody>
          <a:bodyPr>
            <a:spAutoFit/>
          </a:bodyPr>
          <a:lstStyle/>
          <a:p>
            <a:pPr>
              <a:spcBef>
                <a:spcPct val="50000"/>
              </a:spcBef>
            </a:pPr>
            <a:r>
              <a:rPr lang="fa-IR">
                <a:cs typeface="Times New Roman" pitchFamily="18" charset="0"/>
                <a:hlinkClick r:id="rId2" action="ppaction://hlinksldjump"/>
              </a:rPr>
              <a:t>بازگشت</a:t>
            </a:r>
            <a:endParaRPr lang="en-US">
              <a:cs typeface="Times New Roman" pitchFamily="18" charset="0"/>
            </a:endParaRPr>
          </a:p>
        </p:txBody>
      </p:sp>
    </p:spTree>
  </p:cSld>
  <p:clrMapOvr>
    <a:masterClrMapping/>
  </p:clrMapOvr>
  <p:transition advClick="0">
    <p:checke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8" name="Rectangle 3"/>
          <p:cNvSpPr>
            <a:spLocks noGrp="1" noChangeArrowheads="1"/>
          </p:cNvSpPr>
          <p:nvPr>
            <p:ph idx="1"/>
          </p:nvPr>
        </p:nvSpPr>
        <p:spPr/>
        <p:txBody>
          <a:bodyPr/>
          <a:lstStyle/>
          <a:p>
            <a:pPr marL="609600" indent="-609600" algn="r" rtl="1" eaLnBrk="1" hangingPunct="1">
              <a:lnSpc>
                <a:spcPct val="80000"/>
              </a:lnSpc>
            </a:pPr>
            <a:r>
              <a:rPr lang="fa-IR" sz="1800" smtClean="0">
                <a:cs typeface="Times New Roman" pitchFamily="18" charset="0"/>
              </a:rPr>
              <a:t>آگاهي روزانه-هفتگي-ماهيانه از كار كاركنان</a:t>
            </a:r>
          </a:p>
          <a:p>
            <a:pPr marL="609600" indent="-609600" algn="r" rtl="1" eaLnBrk="1" hangingPunct="1">
              <a:lnSpc>
                <a:spcPct val="80000"/>
              </a:lnSpc>
            </a:pPr>
            <a:r>
              <a:rPr lang="fa-IR" sz="1800" smtClean="0">
                <a:cs typeface="Times New Roman" pitchFamily="18" charset="0"/>
              </a:rPr>
              <a:t>جلوگيري از ايجاد تنش و رقابت شديد بين افرادي كه كار مشابه دارند</a:t>
            </a:r>
          </a:p>
          <a:p>
            <a:pPr marL="609600" indent="-609600" algn="r" rtl="1" eaLnBrk="1" hangingPunct="1">
              <a:lnSpc>
                <a:spcPct val="80000"/>
              </a:lnSpc>
            </a:pPr>
            <a:r>
              <a:rPr lang="fa-IR" sz="1800" smtClean="0">
                <a:cs typeface="Times New Roman" pitchFamily="18" charset="0"/>
              </a:rPr>
              <a:t>مشخص كردن دقيق انتظارات از كاركنان</a:t>
            </a:r>
          </a:p>
          <a:p>
            <a:pPr marL="609600" indent="-609600" algn="r" rtl="1" eaLnBrk="1" hangingPunct="1">
              <a:lnSpc>
                <a:spcPct val="80000"/>
              </a:lnSpc>
            </a:pPr>
            <a:r>
              <a:rPr lang="fa-IR" sz="1800" smtClean="0">
                <a:cs typeface="Times New Roman" pitchFamily="18" charset="0"/>
              </a:rPr>
              <a:t>آگاهي از ارتباطات كاركنان با يكديگر در جهت ايجاد تيمهاي كاري مناسب</a:t>
            </a:r>
          </a:p>
          <a:p>
            <a:pPr marL="609600" indent="-609600" algn="r" rtl="1" eaLnBrk="1" hangingPunct="1">
              <a:lnSpc>
                <a:spcPct val="80000"/>
              </a:lnSpc>
            </a:pPr>
            <a:r>
              <a:rPr lang="fa-IR" sz="1800" smtClean="0">
                <a:cs typeface="Times New Roman" pitchFamily="18" charset="0"/>
              </a:rPr>
              <a:t>ايجاد ارتباط  غير مستقيم با كاركنان داراي استرس از طريق شخص سوم</a:t>
            </a:r>
          </a:p>
          <a:p>
            <a:pPr marL="609600" indent="-609600" algn="r" rtl="1" eaLnBrk="1" hangingPunct="1">
              <a:lnSpc>
                <a:spcPct val="80000"/>
              </a:lnSpc>
            </a:pPr>
            <a:r>
              <a:rPr lang="fa-IR" sz="1800" smtClean="0">
                <a:cs typeface="Times New Roman" pitchFamily="18" charset="0"/>
              </a:rPr>
              <a:t>در نظر گرفتن زماني براي گوش دادن به افراد داراي استرس و بحث با آنها و ارائه راهكارهايي با همكاري و با رضايت آنها</a:t>
            </a:r>
          </a:p>
          <a:p>
            <a:pPr marL="609600" indent="-609600" algn="r" rtl="1" eaLnBrk="1" hangingPunct="1">
              <a:lnSpc>
                <a:spcPct val="80000"/>
              </a:lnSpc>
            </a:pPr>
            <a:r>
              <a:rPr lang="fa-IR" sz="1800" smtClean="0">
                <a:cs typeface="Times New Roman" pitchFamily="18" charset="0"/>
              </a:rPr>
              <a:t>جلوگيري از درگيري كاركنان از طريق:</a:t>
            </a:r>
          </a:p>
          <a:p>
            <a:pPr marL="609600" indent="-609600" algn="r" rtl="1" eaLnBrk="1" hangingPunct="1">
              <a:lnSpc>
                <a:spcPct val="80000"/>
              </a:lnSpc>
              <a:buFont typeface="Wingdings" pitchFamily="2" charset="2"/>
              <a:buAutoNum type="arabicPeriod"/>
            </a:pPr>
            <a:r>
              <a:rPr lang="fa-IR" sz="1800" smtClean="0">
                <a:cs typeface="Times New Roman" pitchFamily="18" charset="0"/>
              </a:rPr>
              <a:t>حمايت از شيوه هاي سازگار و منسجم</a:t>
            </a:r>
          </a:p>
          <a:p>
            <a:pPr marL="609600" indent="-609600" algn="r" rtl="1" eaLnBrk="1" hangingPunct="1">
              <a:lnSpc>
                <a:spcPct val="80000"/>
              </a:lnSpc>
              <a:buFont typeface="Wingdings" pitchFamily="2" charset="2"/>
              <a:buAutoNum type="arabicPeriod"/>
            </a:pPr>
            <a:r>
              <a:rPr lang="fa-IR" sz="1800" smtClean="0">
                <a:cs typeface="Times New Roman" pitchFamily="18" charset="0"/>
              </a:rPr>
              <a:t>مشخص نمودن سلسله مراتب درون بخش</a:t>
            </a:r>
          </a:p>
          <a:p>
            <a:pPr marL="609600" indent="-609600" algn="r" rtl="1" eaLnBrk="1" hangingPunct="1">
              <a:lnSpc>
                <a:spcPct val="80000"/>
              </a:lnSpc>
              <a:buFont typeface="Wingdings" pitchFamily="2" charset="2"/>
              <a:buAutoNum type="arabicPeriod"/>
            </a:pPr>
            <a:r>
              <a:rPr lang="fa-IR" sz="1800" smtClean="0">
                <a:cs typeface="Times New Roman" pitchFamily="18" charset="0"/>
              </a:rPr>
              <a:t>ارائه توضيحات روشن به كاركنان در مورد شغلشان</a:t>
            </a:r>
          </a:p>
          <a:p>
            <a:pPr marL="609600" indent="-609600" algn="r" rtl="1" eaLnBrk="1" hangingPunct="1">
              <a:lnSpc>
                <a:spcPct val="80000"/>
              </a:lnSpc>
              <a:buFont typeface="Wingdings" pitchFamily="2" charset="2"/>
              <a:buAutoNum type="arabicPeriod"/>
            </a:pPr>
            <a:r>
              <a:rPr lang="fa-IR" sz="1800" smtClean="0">
                <a:cs typeface="Times New Roman" pitchFamily="18" charset="0"/>
              </a:rPr>
              <a:t>باز تشكيل گروه ها براي جلوگيري از درگيري</a:t>
            </a:r>
          </a:p>
          <a:p>
            <a:pPr marL="609600" indent="-609600" algn="r" rtl="1" eaLnBrk="1" hangingPunct="1">
              <a:lnSpc>
                <a:spcPct val="80000"/>
              </a:lnSpc>
              <a:buFont typeface="Wingdings" pitchFamily="2" charset="2"/>
              <a:buAutoNum type="arabicPeriod"/>
            </a:pPr>
            <a:r>
              <a:rPr lang="fa-IR" sz="1800" smtClean="0">
                <a:cs typeface="Times New Roman" pitchFamily="18" charset="0"/>
              </a:rPr>
              <a:t>بحث در مورد مشكلات</a:t>
            </a:r>
          </a:p>
          <a:p>
            <a:pPr marL="609600" indent="-609600" algn="r" rtl="1" eaLnBrk="1" hangingPunct="1">
              <a:lnSpc>
                <a:spcPct val="80000"/>
              </a:lnSpc>
              <a:buFont typeface="Wingdings" pitchFamily="2" charset="2"/>
              <a:buAutoNum type="arabicPeriod"/>
            </a:pPr>
            <a:r>
              <a:rPr lang="fa-IR" sz="1800" smtClean="0">
                <a:cs typeface="Times New Roman" pitchFamily="18" charset="0"/>
              </a:rPr>
              <a:t>ارائه بازخورد ساده و منظم به كاركنان</a:t>
            </a:r>
          </a:p>
          <a:p>
            <a:pPr marL="609600" indent="-609600" algn="r" rtl="1" eaLnBrk="1" hangingPunct="1">
              <a:lnSpc>
                <a:spcPct val="80000"/>
              </a:lnSpc>
              <a:buFont typeface="Wingdings" pitchFamily="2" charset="2"/>
              <a:buNone/>
            </a:pPr>
            <a:endParaRPr lang="fa-IR" sz="1800" smtClean="0">
              <a:cs typeface="Times New Roman" pitchFamily="18" charset="0"/>
            </a:endParaRPr>
          </a:p>
          <a:p>
            <a:pPr marL="609600" indent="-609600" algn="r" rtl="1" eaLnBrk="1" hangingPunct="1">
              <a:lnSpc>
                <a:spcPct val="80000"/>
              </a:lnSpc>
              <a:buFont typeface="Wingdings" pitchFamily="2" charset="2"/>
              <a:buNone/>
            </a:pPr>
            <a:endParaRPr lang="en-US" sz="1800" smtClean="0">
              <a:cs typeface="Times New Roman" pitchFamily="18" charset="0"/>
            </a:endParaRPr>
          </a:p>
        </p:txBody>
      </p:sp>
      <p:sp>
        <p:nvSpPr>
          <p:cNvPr id="5" name="Slide Number Placeholder 5"/>
          <p:cNvSpPr>
            <a:spLocks noGrp="1"/>
          </p:cNvSpPr>
          <p:nvPr>
            <p:ph type="sldNum" sz="quarter" idx="12"/>
          </p:nvPr>
        </p:nvSpPr>
        <p:spPr/>
        <p:txBody>
          <a:bodyPr/>
          <a:lstStyle/>
          <a:p>
            <a:pPr lvl="1">
              <a:defRPr/>
            </a:pPr>
            <a:fld id="{27346365-5340-40C7-90E9-F474288FE979}" type="slidenum">
              <a:rPr lang="ar-SA"/>
              <a:pPr lvl="1">
                <a:defRPr/>
              </a:pPr>
              <a:t>34</a:t>
            </a:fld>
            <a:endParaRPr lang="en-US">
              <a:latin typeface="Times New Roman" pitchFamily="18" charset="0"/>
            </a:endParaRPr>
          </a:p>
        </p:txBody>
      </p:sp>
      <p:sp>
        <p:nvSpPr>
          <p:cNvPr id="60418" name="Rectangle 2"/>
          <p:cNvSpPr>
            <a:spLocks noGrp="1" noChangeArrowheads="1"/>
          </p:cNvSpPr>
          <p:nvPr>
            <p:ph type="title"/>
          </p:nvPr>
        </p:nvSpPr>
        <p:spPr/>
        <p:txBody>
          <a:bodyPr/>
          <a:lstStyle/>
          <a:p>
            <a:pPr algn="r" rtl="1" eaLnBrk="1" hangingPunct="1">
              <a:defRPr/>
            </a:pPr>
            <a:r>
              <a:rPr lang="fa-IR" smtClean="0"/>
              <a:t>كمك به كاركنان</a:t>
            </a:r>
            <a:endParaRPr lang="en-US" smtClean="0"/>
          </a:p>
        </p:txBody>
      </p:sp>
      <p:sp>
        <p:nvSpPr>
          <p:cNvPr id="47109" name="Text Box 4"/>
          <p:cNvSpPr txBox="1">
            <a:spLocks noChangeArrowheads="1"/>
          </p:cNvSpPr>
          <p:nvPr/>
        </p:nvSpPr>
        <p:spPr bwMode="auto">
          <a:xfrm>
            <a:off x="1066800" y="6096000"/>
            <a:ext cx="1219200" cy="457200"/>
          </a:xfrm>
          <a:prstGeom prst="rect">
            <a:avLst/>
          </a:prstGeom>
          <a:noFill/>
          <a:ln w="12700">
            <a:noFill/>
            <a:miter lim="800000"/>
            <a:headEnd type="none" w="sm" len="sm"/>
            <a:tailEnd type="none" w="sm" len="sm"/>
          </a:ln>
        </p:spPr>
        <p:txBody>
          <a:bodyPr>
            <a:spAutoFit/>
          </a:bodyPr>
          <a:lstStyle/>
          <a:p>
            <a:pPr rtl="1">
              <a:spcBef>
                <a:spcPct val="50000"/>
              </a:spcBef>
            </a:pPr>
            <a:r>
              <a:rPr lang="fa-IR">
                <a:cs typeface="Times New Roman" pitchFamily="18" charset="0"/>
                <a:hlinkClick r:id="rId2" action="ppaction://hlinksldjump"/>
              </a:rPr>
              <a:t>بازگشت</a:t>
            </a:r>
            <a:endParaRPr lang="en-US">
              <a:cs typeface="Times New Roman" pitchFamily="18" charset="0"/>
            </a:endParaRPr>
          </a:p>
        </p:txBody>
      </p:sp>
    </p:spTree>
  </p:cSld>
  <p:clrMapOvr>
    <a:masterClrMapping/>
  </p:clrMapOvr>
  <p:transition advClick="0">
    <p:checke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2" name="Rectangle 3"/>
          <p:cNvSpPr>
            <a:spLocks noGrp="1" noChangeArrowheads="1"/>
          </p:cNvSpPr>
          <p:nvPr>
            <p:ph idx="1"/>
          </p:nvPr>
        </p:nvSpPr>
        <p:spPr/>
        <p:txBody>
          <a:bodyPr/>
          <a:lstStyle/>
          <a:p>
            <a:pPr algn="r" rtl="1" eaLnBrk="1" hangingPunct="1"/>
            <a:r>
              <a:rPr lang="fa-IR" smtClean="0">
                <a:cs typeface="Times New Roman" pitchFamily="18" charset="0"/>
                <a:hlinkClick r:id="rId2" action="ppaction://hlinksldjump"/>
              </a:rPr>
              <a:t>فراغت از كار</a:t>
            </a:r>
            <a:endParaRPr lang="fa-IR" smtClean="0">
              <a:cs typeface="Times New Roman" pitchFamily="18" charset="0"/>
            </a:endParaRPr>
          </a:p>
          <a:p>
            <a:pPr algn="r" rtl="1" eaLnBrk="1" hangingPunct="1"/>
            <a:r>
              <a:rPr lang="fa-IR" smtClean="0">
                <a:cs typeface="Times New Roman" pitchFamily="18" charset="0"/>
                <a:hlinkClick r:id="rId3" action="ppaction://hlinksldjump"/>
              </a:rPr>
              <a:t>تمرينات رفع استرس</a:t>
            </a:r>
            <a:endParaRPr lang="fa-IR" smtClean="0">
              <a:cs typeface="Times New Roman" pitchFamily="18" charset="0"/>
            </a:endParaRPr>
          </a:p>
          <a:p>
            <a:pPr algn="r" rtl="1" eaLnBrk="1" hangingPunct="1"/>
            <a:r>
              <a:rPr lang="fa-IR" smtClean="0">
                <a:cs typeface="Times New Roman" pitchFamily="18" charset="0"/>
                <a:hlinkClick r:id="rId4" action="ppaction://hlinksldjump"/>
              </a:rPr>
              <a:t>پرورش علائق</a:t>
            </a:r>
            <a:endParaRPr lang="fa-IR" smtClean="0">
              <a:cs typeface="Times New Roman" pitchFamily="18" charset="0"/>
            </a:endParaRPr>
          </a:p>
          <a:p>
            <a:pPr algn="r" rtl="1" eaLnBrk="1" hangingPunct="1"/>
            <a:r>
              <a:rPr lang="fa-IR" smtClean="0">
                <a:cs typeface="Times New Roman" pitchFamily="18" charset="0"/>
                <a:hlinkClick r:id="rId5" action="ppaction://hlinksldjump"/>
              </a:rPr>
              <a:t>بهبود رژيم غذايي</a:t>
            </a:r>
            <a:endParaRPr lang="en-US" smtClean="0">
              <a:cs typeface="Times New Roman" pitchFamily="18" charset="0"/>
            </a:endParaRPr>
          </a:p>
        </p:txBody>
      </p:sp>
      <p:sp>
        <p:nvSpPr>
          <p:cNvPr id="5" name="Slide Number Placeholder 5"/>
          <p:cNvSpPr>
            <a:spLocks noGrp="1"/>
          </p:cNvSpPr>
          <p:nvPr>
            <p:ph type="sldNum" sz="quarter" idx="12"/>
          </p:nvPr>
        </p:nvSpPr>
        <p:spPr/>
        <p:txBody>
          <a:bodyPr/>
          <a:lstStyle/>
          <a:p>
            <a:pPr lvl="1">
              <a:defRPr/>
            </a:pPr>
            <a:fld id="{8BA3ABEA-1B34-44C6-A6FA-54537077F871}" type="slidenum">
              <a:rPr lang="ar-SA"/>
              <a:pPr lvl="1">
                <a:defRPr/>
              </a:pPr>
              <a:t>35</a:t>
            </a:fld>
            <a:endParaRPr lang="en-US">
              <a:latin typeface="Times New Roman" pitchFamily="18" charset="0"/>
            </a:endParaRPr>
          </a:p>
        </p:txBody>
      </p:sp>
      <p:sp>
        <p:nvSpPr>
          <p:cNvPr id="66562" name="Rectangle 2"/>
          <p:cNvSpPr>
            <a:spLocks noGrp="1" noChangeArrowheads="1"/>
          </p:cNvSpPr>
          <p:nvPr>
            <p:ph type="title"/>
          </p:nvPr>
        </p:nvSpPr>
        <p:spPr/>
        <p:txBody>
          <a:bodyPr/>
          <a:lstStyle/>
          <a:p>
            <a:pPr algn="r" rtl="1" eaLnBrk="1" hangingPunct="1">
              <a:defRPr/>
            </a:pPr>
            <a:r>
              <a:rPr lang="fa-IR" smtClean="0">
                <a:cs typeface="Arial" pitchFamily="34" charset="0"/>
              </a:rPr>
              <a:t>اقداماتي در منزل</a:t>
            </a:r>
            <a:endParaRPr lang="en-US" smtClean="0">
              <a:cs typeface="Arial" pitchFamily="34" charset="0"/>
            </a:endParaRPr>
          </a:p>
        </p:txBody>
      </p:sp>
      <p:sp>
        <p:nvSpPr>
          <p:cNvPr id="48133" name="Text Box 4"/>
          <p:cNvSpPr txBox="1">
            <a:spLocks noChangeArrowheads="1"/>
          </p:cNvSpPr>
          <p:nvPr/>
        </p:nvSpPr>
        <p:spPr bwMode="auto">
          <a:xfrm>
            <a:off x="1676400" y="5638800"/>
            <a:ext cx="1219200" cy="457200"/>
          </a:xfrm>
          <a:prstGeom prst="rect">
            <a:avLst/>
          </a:prstGeom>
          <a:noFill/>
          <a:ln w="12700">
            <a:noFill/>
            <a:miter lim="800000"/>
            <a:headEnd type="none" w="sm" len="sm"/>
            <a:tailEnd type="none" w="sm" len="sm"/>
          </a:ln>
        </p:spPr>
        <p:txBody>
          <a:bodyPr>
            <a:spAutoFit/>
          </a:bodyPr>
          <a:lstStyle/>
          <a:p>
            <a:pPr rtl="1">
              <a:spcBef>
                <a:spcPct val="50000"/>
              </a:spcBef>
            </a:pPr>
            <a:r>
              <a:rPr lang="fa-IR">
                <a:cs typeface="Times New Roman" pitchFamily="18" charset="0"/>
                <a:hlinkClick r:id="rId6" action="ppaction://hlinksldjump"/>
              </a:rPr>
              <a:t>بازگشت</a:t>
            </a:r>
            <a:endParaRPr lang="en-US">
              <a:cs typeface="Times New Roman" pitchFamily="18" charset="0"/>
            </a:endParaRPr>
          </a:p>
        </p:txBody>
      </p:sp>
    </p:spTree>
  </p:cSld>
  <p:clrMapOvr>
    <a:masterClrMapping/>
  </p:clrMapOvr>
  <p:transition advClick="0">
    <p:checke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6" name="Rectangle 3"/>
          <p:cNvSpPr>
            <a:spLocks noGrp="1" noChangeArrowheads="1"/>
          </p:cNvSpPr>
          <p:nvPr>
            <p:ph idx="1"/>
          </p:nvPr>
        </p:nvSpPr>
        <p:spPr>
          <a:xfrm>
            <a:off x="762000" y="1371600"/>
            <a:ext cx="7772400" cy="4876800"/>
          </a:xfrm>
        </p:spPr>
        <p:txBody>
          <a:bodyPr/>
          <a:lstStyle/>
          <a:p>
            <a:pPr algn="r" rtl="1" eaLnBrk="1" hangingPunct="1"/>
            <a:r>
              <a:rPr lang="fa-IR" sz="1800" smtClean="0">
                <a:cs typeface="Times New Roman" pitchFamily="18" charset="0"/>
              </a:rPr>
              <a:t>عدم انتقال استرسهاي كاري به منزل</a:t>
            </a:r>
          </a:p>
          <a:p>
            <a:pPr algn="r" rtl="1" eaLnBrk="1" hangingPunct="1"/>
            <a:r>
              <a:rPr lang="fa-IR" sz="1800" smtClean="0">
                <a:cs typeface="Times New Roman" pitchFamily="18" charset="0"/>
              </a:rPr>
              <a:t>بودن در كنار خانواده(تعطيلات آخر هفته امري مقدس است)</a:t>
            </a:r>
          </a:p>
          <a:p>
            <a:pPr algn="r" rtl="1" eaLnBrk="1" hangingPunct="1"/>
            <a:r>
              <a:rPr lang="fa-IR" sz="1800" smtClean="0">
                <a:cs typeface="Times New Roman" pitchFamily="18" charset="0"/>
              </a:rPr>
              <a:t>طوري عمل كنيد كه ديگران بدانند كه امور منزل براي شما ارزشي بيش از موارد شغلي دارند.</a:t>
            </a:r>
          </a:p>
          <a:p>
            <a:pPr algn="r" rtl="1" eaLnBrk="1" hangingPunct="1"/>
            <a:r>
              <a:rPr lang="fa-IR" sz="1800" smtClean="0">
                <a:cs typeface="Times New Roman" pitchFamily="18" charset="0"/>
              </a:rPr>
              <a:t>نهار با خانواده صرف كنيد</a:t>
            </a:r>
          </a:p>
          <a:p>
            <a:pPr algn="r" rtl="1" eaLnBrk="1" hangingPunct="1"/>
            <a:r>
              <a:rPr lang="fa-IR" sz="1800" smtClean="0">
                <a:cs typeface="Times New Roman" pitchFamily="18" charset="0"/>
              </a:rPr>
              <a:t>زماني را براي بازي با فرزندان اختصاص دهيد.</a:t>
            </a:r>
          </a:p>
          <a:p>
            <a:pPr algn="r" rtl="1" eaLnBrk="1" hangingPunct="1"/>
            <a:r>
              <a:rPr lang="fa-IR" sz="1800" smtClean="0">
                <a:cs typeface="Times New Roman" pitchFamily="18" charset="0"/>
              </a:rPr>
              <a:t>يك روز عاري از استرس و فشار را تجربه كنيد(قدم زدن-دوچرخه سواري-آبياري گياهان-مرخصي گرفتن)</a:t>
            </a:r>
          </a:p>
          <a:p>
            <a:pPr algn="r" rtl="1" eaLnBrk="1" hangingPunct="1"/>
            <a:r>
              <a:rPr lang="fa-IR" sz="1800" smtClean="0">
                <a:cs typeface="Times New Roman" pitchFamily="18" charset="0"/>
              </a:rPr>
              <a:t>صبح سعي كنيد به طور طبيعي از خواب برخيزيد .جند نرمش ساده و صرف صبحانه</a:t>
            </a:r>
          </a:p>
          <a:p>
            <a:pPr algn="r" rtl="1" eaLnBrk="1" hangingPunct="1"/>
            <a:r>
              <a:rPr lang="fa-IR" sz="1800" smtClean="0">
                <a:cs typeface="Times New Roman" pitchFamily="18" charset="0"/>
              </a:rPr>
              <a:t>سعي كنيد به جاي استفاده از اتوموبيل از دوچرخه استفاده كنيد</a:t>
            </a:r>
          </a:p>
          <a:p>
            <a:pPr algn="r" rtl="1" eaLnBrk="1" hangingPunct="1"/>
            <a:r>
              <a:rPr lang="fa-IR" sz="1800" smtClean="0">
                <a:cs typeface="Times New Roman" pitchFamily="18" charset="0"/>
              </a:rPr>
              <a:t>در هنگام غروب از مطالعه روزنامه و يا تماشاي تلوزيون(خبر) اجتناب كنيد.كتاب بخوانيد، فيلم ببينيد،موسيقي گوش دهيد.</a:t>
            </a:r>
          </a:p>
          <a:p>
            <a:pPr algn="r" rtl="1" eaLnBrk="1" hangingPunct="1"/>
            <a:r>
              <a:rPr lang="fa-IR" sz="1800" smtClean="0">
                <a:cs typeface="Times New Roman" pitchFamily="18" charset="0"/>
              </a:rPr>
              <a:t>شب دوش بگيريد و قبل از خواب يك ليوان چاي بنوشيد.</a:t>
            </a:r>
            <a:endParaRPr lang="en-US" sz="1800" smtClean="0">
              <a:cs typeface="Times New Roman" pitchFamily="18" charset="0"/>
            </a:endParaRPr>
          </a:p>
        </p:txBody>
      </p:sp>
      <p:sp>
        <p:nvSpPr>
          <p:cNvPr id="5" name="Slide Number Placeholder 5"/>
          <p:cNvSpPr>
            <a:spLocks noGrp="1"/>
          </p:cNvSpPr>
          <p:nvPr>
            <p:ph type="sldNum" sz="quarter" idx="12"/>
          </p:nvPr>
        </p:nvSpPr>
        <p:spPr/>
        <p:txBody>
          <a:bodyPr/>
          <a:lstStyle/>
          <a:p>
            <a:pPr lvl="1">
              <a:defRPr/>
            </a:pPr>
            <a:fld id="{DE0408DE-AD7D-4EE5-B5B3-926F7A64CD3C}" type="slidenum">
              <a:rPr lang="ar-SA"/>
              <a:pPr lvl="1">
                <a:defRPr/>
              </a:pPr>
              <a:t>36</a:t>
            </a:fld>
            <a:endParaRPr lang="en-US">
              <a:latin typeface="Times New Roman" pitchFamily="18" charset="0"/>
            </a:endParaRPr>
          </a:p>
        </p:txBody>
      </p:sp>
      <p:sp>
        <p:nvSpPr>
          <p:cNvPr id="67586" name="Rectangle 2"/>
          <p:cNvSpPr>
            <a:spLocks noGrp="1" noChangeArrowheads="1"/>
          </p:cNvSpPr>
          <p:nvPr>
            <p:ph type="title"/>
          </p:nvPr>
        </p:nvSpPr>
        <p:spPr>
          <a:xfrm>
            <a:off x="609600" y="304800"/>
            <a:ext cx="8080375" cy="1143000"/>
          </a:xfrm>
        </p:spPr>
        <p:txBody>
          <a:bodyPr/>
          <a:lstStyle/>
          <a:p>
            <a:pPr algn="r" rtl="1" eaLnBrk="1" hangingPunct="1">
              <a:defRPr/>
            </a:pPr>
            <a:r>
              <a:rPr lang="fa-IR" smtClean="0">
                <a:cs typeface="Arial" pitchFamily="34" charset="0"/>
              </a:rPr>
              <a:t>فراغت از كار</a:t>
            </a:r>
            <a:endParaRPr lang="en-US" smtClean="0">
              <a:cs typeface="Arial" pitchFamily="34" charset="0"/>
            </a:endParaRPr>
          </a:p>
        </p:txBody>
      </p:sp>
      <p:sp>
        <p:nvSpPr>
          <p:cNvPr id="49157" name="Text Box 4"/>
          <p:cNvSpPr txBox="1">
            <a:spLocks noChangeArrowheads="1"/>
          </p:cNvSpPr>
          <p:nvPr/>
        </p:nvSpPr>
        <p:spPr bwMode="auto">
          <a:xfrm>
            <a:off x="1371600" y="5867400"/>
            <a:ext cx="1295400" cy="457200"/>
          </a:xfrm>
          <a:prstGeom prst="rect">
            <a:avLst/>
          </a:prstGeom>
          <a:noFill/>
          <a:ln w="12700">
            <a:noFill/>
            <a:miter lim="800000"/>
            <a:headEnd type="none" w="sm" len="sm"/>
            <a:tailEnd type="none" w="sm" len="sm"/>
          </a:ln>
        </p:spPr>
        <p:txBody>
          <a:bodyPr>
            <a:spAutoFit/>
          </a:bodyPr>
          <a:lstStyle/>
          <a:p>
            <a:pPr>
              <a:spcBef>
                <a:spcPct val="50000"/>
              </a:spcBef>
            </a:pPr>
            <a:r>
              <a:rPr lang="fa-IR">
                <a:cs typeface="Times New Roman" pitchFamily="18" charset="0"/>
                <a:hlinkClick r:id="rId2" action="ppaction://hlinksldjump"/>
              </a:rPr>
              <a:t>بازگشت</a:t>
            </a:r>
            <a:endParaRPr lang="en-US">
              <a:cs typeface="Times New Roman" pitchFamily="18" charset="0"/>
            </a:endParaRPr>
          </a:p>
        </p:txBody>
      </p:sp>
    </p:spTree>
  </p:cSld>
  <p:clrMapOvr>
    <a:masterClrMapping/>
  </p:clrMapOvr>
  <p:transition advClick="0">
    <p:checke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0" name="Rectangle 3"/>
          <p:cNvSpPr>
            <a:spLocks noGrp="1" noChangeArrowheads="1"/>
          </p:cNvSpPr>
          <p:nvPr>
            <p:ph idx="1"/>
          </p:nvPr>
        </p:nvSpPr>
        <p:spPr>
          <a:xfrm>
            <a:off x="762000" y="1524000"/>
            <a:ext cx="7772400" cy="4876800"/>
          </a:xfrm>
        </p:spPr>
        <p:txBody>
          <a:bodyPr>
            <a:normAutofit fontScale="92500" lnSpcReduction="10000"/>
          </a:bodyPr>
          <a:lstStyle/>
          <a:p>
            <a:pPr marL="533400" indent="-533400" algn="r" rtl="1" eaLnBrk="1" hangingPunct="1">
              <a:lnSpc>
                <a:spcPct val="80000"/>
              </a:lnSpc>
              <a:buFont typeface="Wingdings" pitchFamily="2" charset="2"/>
              <a:buNone/>
            </a:pPr>
            <a:r>
              <a:rPr lang="ar-SA" sz="1800" smtClean="0">
                <a:cs typeface="Times New Roman" pitchFamily="18" charset="0"/>
              </a:rPr>
              <a:t>         1. به پاهاي خودتان نگاه كنيد. پنجه پا را جمع كند و انقباض عضلاني را بررسي كنيد. سپس پنجه پا را بحالت اوليه برگردانيد و يكبار ديگر اين كار را تكرار كنيد. سپس بمدت 30 ثانيه تمام بدن را شل كرده و عضلات را انبساط دهيد.</a:t>
            </a:r>
            <a:br>
              <a:rPr lang="ar-SA" sz="1800" smtClean="0">
                <a:cs typeface="Times New Roman" pitchFamily="18" charset="0"/>
              </a:rPr>
            </a:br>
            <a:r>
              <a:rPr lang="ar-SA" sz="1800" smtClean="0">
                <a:cs typeface="Times New Roman" pitchFamily="18" charset="0"/>
              </a:rPr>
              <a:t/>
            </a:r>
            <a:br>
              <a:rPr lang="ar-SA" sz="1800" smtClean="0">
                <a:cs typeface="Times New Roman" pitchFamily="18" charset="0"/>
              </a:rPr>
            </a:br>
            <a:r>
              <a:rPr lang="ar-SA" sz="1800" smtClean="0">
                <a:cs typeface="Times New Roman" pitchFamily="18" charset="0"/>
              </a:rPr>
              <a:t>2. پاها را بطرف بالا، بطرف صورت ببريد و سپس انقباض عضلاني را در پاها و عضلات مشاهده نموده و آن را در همان وضع نگه داريد و سپس بحالت اول برگردانده و آنرا دوباره تكرار كنيد سپس بمدت 30 ثانيه تمام بدن را شل كرده و عضلات را انبساط دهيد. </a:t>
            </a:r>
            <a:br>
              <a:rPr lang="ar-SA" sz="1800" smtClean="0">
                <a:cs typeface="Times New Roman" pitchFamily="18" charset="0"/>
              </a:rPr>
            </a:br>
            <a:r>
              <a:rPr lang="ar-SA" sz="1800" smtClean="0">
                <a:cs typeface="Times New Roman" pitchFamily="18" charset="0"/>
              </a:rPr>
              <a:t/>
            </a:r>
            <a:br>
              <a:rPr lang="ar-SA" sz="1800" smtClean="0">
                <a:cs typeface="Times New Roman" pitchFamily="18" charset="0"/>
              </a:rPr>
            </a:br>
            <a:r>
              <a:rPr lang="ar-SA" sz="1800" smtClean="0">
                <a:cs typeface="Times New Roman" pitchFamily="18" charset="0"/>
              </a:rPr>
              <a:t>3. همانندي كه پاشنه ها را در شن فرو مي بريد، آنها را روي كف زمين فشار دهيد. انها را درآن وضع نگه داشته و انقباض پشت ران را بررسي كنيد. سپس بحالت اوليه برگردانده و تمرين را يكبار ديگر تكرار كنيد. سپس بمدت 30 ثانيه تمام بدن را شل كرده و عضلات را انبساط دهيد.</a:t>
            </a:r>
          </a:p>
          <a:p>
            <a:pPr marL="533400" indent="-533400" algn="r" rtl="1" eaLnBrk="1" hangingPunct="1">
              <a:lnSpc>
                <a:spcPct val="80000"/>
              </a:lnSpc>
              <a:buFont typeface="Wingdings" pitchFamily="2" charset="2"/>
              <a:buNone/>
            </a:pPr>
            <a:r>
              <a:rPr lang="ar-SA" sz="1800" smtClean="0">
                <a:cs typeface="Times New Roman" pitchFamily="18" charset="0"/>
              </a:rPr>
              <a:t>         4. ران را منقبض مي كنيم و ساق پا را به ملايمت بلند مي كنيم، آنرا نگه داشته و انقباض را بررسي مي كنيم. سپس آنرا بحالت اوليه برمي گردانيم سپس با پاي چپ اين تمرين را تكرار مي كنيم، دوباره اين عمل را با هر دو پا تكرار مي كنيم. سپس بمدت 30 ثانيه تمام بدن را شل كرده و عضلات را انبساط دهيد</a:t>
            </a:r>
          </a:p>
          <a:p>
            <a:pPr marL="533400" indent="-533400" algn="r" rtl="1" eaLnBrk="1" hangingPunct="1">
              <a:lnSpc>
                <a:spcPct val="80000"/>
              </a:lnSpc>
              <a:buFont typeface="Wingdings" pitchFamily="2" charset="2"/>
              <a:buNone/>
            </a:pPr>
            <a:r>
              <a:rPr lang="ar-SA" sz="1800" smtClean="0">
                <a:cs typeface="Times New Roman" pitchFamily="18" charset="0"/>
              </a:rPr>
              <a:t>         5. نشيمنگاه را منقبض كنيد و سپس آنرا خيلي ملايم كمي از زمين بلند كنيد. آنرا مدتي بهمين وضعيت نگه داشته و انقباض آنرا مورد توجه قرار دهيد. سپس بحالت اوليه برمي گردانيم. تمرين را دوباره تكرار كنيد. سپس بمدت 30 ثانيه تمام بدن را شل كرده و عضلات را انبساط دهيد. </a:t>
            </a:r>
            <a:br>
              <a:rPr lang="ar-SA" sz="1800" smtClean="0">
                <a:cs typeface="Times New Roman" pitchFamily="18" charset="0"/>
              </a:rPr>
            </a:br>
            <a:r>
              <a:rPr lang="ar-SA" sz="1800" smtClean="0">
                <a:cs typeface="Times New Roman" pitchFamily="18" charset="0"/>
              </a:rPr>
              <a:t/>
            </a:r>
            <a:br>
              <a:rPr lang="ar-SA" sz="1800" smtClean="0">
                <a:cs typeface="Times New Roman" pitchFamily="18" charset="0"/>
              </a:rPr>
            </a:br>
            <a:r>
              <a:rPr lang="ar-SA" sz="1800" smtClean="0">
                <a:cs typeface="Times New Roman" pitchFamily="18" charset="0"/>
              </a:rPr>
              <a:t/>
            </a:r>
            <a:br>
              <a:rPr lang="ar-SA" sz="1800" smtClean="0">
                <a:cs typeface="Times New Roman" pitchFamily="18" charset="0"/>
              </a:rPr>
            </a:br>
            <a:endParaRPr lang="ar-SA" sz="1800" smtClean="0">
              <a:cs typeface="Times New Roman" pitchFamily="18" charset="0"/>
            </a:endParaRPr>
          </a:p>
          <a:p>
            <a:pPr marL="533400" indent="-533400" algn="r" rtl="1" eaLnBrk="1" hangingPunct="1">
              <a:lnSpc>
                <a:spcPct val="80000"/>
              </a:lnSpc>
              <a:buFont typeface="Wingdings" pitchFamily="2" charset="2"/>
              <a:buNone/>
            </a:pPr>
            <a:r>
              <a:rPr lang="ar-SA" sz="1800" smtClean="0">
                <a:cs typeface="Times New Roman" pitchFamily="18" charset="0"/>
              </a:rPr>
              <a:t> </a:t>
            </a:r>
            <a:br>
              <a:rPr lang="ar-SA" sz="1800" smtClean="0">
                <a:cs typeface="Times New Roman" pitchFamily="18" charset="0"/>
              </a:rPr>
            </a:br>
            <a:r>
              <a:rPr lang="ar-SA" sz="1800" smtClean="0">
                <a:cs typeface="Times New Roman" pitchFamily="18" charset="0"/>
              </a:rPr>
              <a:t/>
            </a:r>
            <a:br>
              <a:rPr lang="ar-SA" sz="1800" smtClean="0">
                <a:cs typeface="Times New Roman" pitchFamily="18" charset="0"/>
              </a:rPr>
            </a:br>
            <a:r>
              <a:rPr lang="ar-SA" sz="1800" smtClean="0">
                <a:cs typeface="Times New Roman" pitchFamily="18" charset="0"/>
              </a:rPr>
              <a:t/>
            </a:r>
            <a:br>
              <a:rPr lang="ar-SA" sz="1800" smtClean="0">
                <a:cs typeface="Times New Roman" pitchFamily="18" charset="0"/>
              </a:rPr>
            </a:br>
            <a:endParaRPr lang="en-US" sz="1800" smtClean="0">
              <a:cs typeface="Times New Roman" pitchFamily="18" charset="0"/>
            </a:endParaRPr>
          </a:p>
        </p:txBody>
      </p:sp>
      <p:sp>
        <p:nvSpPr>
          <p:cNvPr id="4" name="Slide Number Placeholder 5"/>
          <p:cNvSpPr>
            <a:spLocks noGrp="1"/>
          </p:cNvSpPr>
          <p:nvPr>
            <p:ph type="sldNum" sz="quarter" idx="12"/>
          </p:nvPr>
        </p:nvSpPr>
        <p:spPr/>
        <p:txBody>
          <a:bodyPr/>
          <a:lstStyle/>
          <a:p>
            <a:pPr lvl="1">
              <a:defRPr/>
            </a:pPr>
            <a:fld id="{E7516406-442E-4EFD-8DC8-4596A436AE7B}" type="slidenum">
              <a:rPr lang="ar-SA"/>
              <a:pPr lvl="1">
                <a:defRPr/>
              </a:pPr>
              <a:t>37</a:t>
            </a:fld>
            <a:endParaRPr lang="en-US">
              <a:latin typeface="Times New Roman" pitchFamily="18" charset="0"/>
            </a:endParaRPr>
          </a:p>
        </p:txBody>
      </p:sp>
      <p:sp>
        <p:nvSpPr>
          <p:cNvPr id="61442" name="Rectangle 2"/>
          <p:cNvSpPr>
            <a:spLocks noGrp="1" noChangeArrowheads="1"/>
          </p:cNvSpPr>
          <p:nvPr>
            <p:ph type="title"/>
          </p:nvPr>
        </p:nvSpPr>
        <p:spPr>
          <a:xfrm>
            <a:off x="685800" y="304800"/>
            <a:ext cx="8080375" cy="1143000"/>
          </a:xfrm>
        </p:spPr>
        <p:txBody>
          <a:bodyPr/>
          <a:lstStyle/>
          <a:p>
            <a:pPr algn="r" rtl="1" eaLnBrk="1" hangingPunct="1">
              <a:defRPr/>
            </a:pPr>
            <a:r>
              <a:rPr lang="fa-IR" smtClean="0">
                <a:cs typeface="Arial" pitchFamily="34" charset="0"/>
              </a:rPr>
              <a:t>تمريناتي رفع استرس</a:t>
            </a:r>
            <a:endParaRPr lang="en-US" smtClean="0">
              <a:cs typeface="Arial" pitchFamily="34" charset="0"/>
            </a:endParaRPr>
          </a:p>
        </p:txBody>
      </p:sp>
    </p:spTree>
  </p:cSld>
  <p:clrMapOvr>
    <a:masterClrMapping/>
  </p:clrMapOvr>
  <p:transition>
    <p:checke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3"/>
          <p:cNvSpPr>
            <a:spLocks noGrp="1" noChangeArrowheads="1"/>
          </p:cNvSpPr>
          <p:nvPr>
            <p:ph idx="1"/>
          </p:nvPr>
        </p:nvSpPr>
        <p:spPr>
          <a:xfrm>
            <a:off x="685800" y="152400"/>
            <a:ext cx="7772400" cy="6400800"/>
          </a:xfrm>
        </p:spPr>
        <p:txBody>
          <a:bodyPr>
            <a:normAutofit fontScale="92500" lnSpcReduction="10000"/>
          </a:bodyPr>
          <a:lstStyle/>
          <a:p>
            <a:pPr algn="r" rtl="1" eaLnBrk="1" hangingPunct="1">
              <a:lnSpc>
                <a:spcPct val="80000"/>
              </a:lnSpc>
              <a:buFont typeface="Wingdings" pitchFamily="2" charset="2"/>
              <a:buNone/>
            </a:pPr>
            <a:r>
              <a:rPr lang="ar-SA" sz="1800" smtClean="0">
                <a:cs typeface="Times New Roman" pitchFamily="18" charset="0"/>
              </a:rPr>
              <a:t>      6 . عضلات شكم را منقبض كرده و آنرا مدتي در حال انقباض نگه داريد. سپس وضعيت انقباض را بررسي كنيد. بعد بحالت اوليه برگردانده و تمرين را دوباره تكرار كنيد. سپس بمدت 30 ثانيه تمام بدن را شل كرده و عضلات را انبساط دهيد. </a:t>
            </a:r>
            <a:br>
              <a:rPr lang="ar-SA" sz="1800" smtClean="0">
                <a:cs typeface="Times New Roman" pitchFamily="18" charset="0"/>
              </a:rPr>
            </a:br>
            <a:r>
              <a:rPr lang="ar-SA" sz="1800" smtClean="0">
                <a:cs typeface="Times New Roman" pitchFamily="18" charset="0"/>
              </a:rPr>
              <a:t/>
            </a:r>
            <a:br>
              <a:rPr lang="ar-SA" sz="1800" smtClean="0">
                <a:cs typeface="Times New Roman" pitchFamily="18" charset="0"/>
              </a:rPr>
            </a:br>
            <a:r>
              <a:rPr lang="ar-SA" sz="1800" smtClean="0">
                <a:cs typeface="Times New Roman" pitchFamily="18" charset="0"/>
              </a:rPr>
              <a:t>7. عضلات شكم را بطرف داخل ببريد،( نفس عميق بكشيد) سپس قسمت پائيني پشت را روي زمين بخوابانيد و آنرا بهمان حالت نگه داشته تا فشار وارده به معده و قسمت پائيني پشت را احساس كنيد. بعد بحالت اوليه برگردانيد. عمل را دوباره تكرار كنيد. سپس بمدت 30 ثانيه تمام بدن را شل كرده و عضلات را انبساط دهيد. </a:t>
            </a:r>
            <a:br>
              <a:rPr lang="ar-SA" sz="1800" smtClean="0">
                <a:cs typeface="Times New Roman" pitchFamily="18" charset="0"/>
              </a:rPr>
            </a:br>
            <a:r>
              <a:rPr lang="ar-SA" sz="1800" smtClean="0">
                <a:cs typeface="Times New Roman" pitchFamily="18" charset="0"/>
              </a:rPr>
              <a:t/>
            </a:r>
            <a:br>
              <a:rPr lang="ar-SA" sz="1800" smtClean="0">
                <a:cs typeface="Times New Roman" pitchFamily="18" charset="0"/>
              </a:rPr>
            </a:br>
            <a:r>
              <a:rPr lang="ar-SA" sz="1800" smtClean="0">
                <a:cs typeface="Times New Roman" pitchFamily="18" charset="0"/>
              </a:rPr>
              <a:t>8. نفس عميق بكشيد و آنرا در سينه نگه داشته و سپس آنرا بيرون دهيد. اين عمل را تكرار كنيد. بايد توجه داشته باشيد كه هوا را بحالت آرام بيرون داده و خيلي آرام بحالت اوليه برگردانيد. سپس بمدت 30 ثانيه تمام بدن را شل كرده و عضلات را انبساط دهيد. </a:t>
            </a:r>
            <a:br>
              <a:rPr lang="ar-SA" sz="1800" smtClean="0">
                <a:cs typeface="Times New Roman" pitchFamily="18" charset="0"/>
              </a:rPr>
            </a:br>
            <a:r>
              <a:rPr lang="ar-SA" sz="1800" smtClean="0">
                <a:cs typeface="Times New Roman" pitchFamily="18" charset="0"/>
              </a:rPr>
              <a:t/>
            </a:r>
            <a:br>
              <a:rPr lang="ar-SA" sz="1800" smtClean="0">
                <a:cs typeface="Times New Roman" pitchFamily="18" charset="0"/>
              </a:rPr>
            </a:br>
            <a:r>
              <a:rPr lang="ar-SA" sz="1800" smtClean="0">
                <a:cs typeface="Times New Roman" pitchFamily="18" charset="0"/>
              </a:rPr>
              <a:t>9. بازوهايتان را كنار بدنتان قرار داده و هر دو مشت را محكم جمع كرده و آنرا بهمين حالت نگه داريد. سپس حالت انقباض را بررسي كرده و بعد بحالت اوليه برگردانيد. عمل را يكبار ديگر تكرار كنيد. سپس بمدت 30 ثانيه تمام بدن را شل كرده و عضلات را انبساط دهيد. </a:t>
            </a:r>
            <a:br>
              <a:rPr lang="ar-SA" sz="1800" smtClean="0">
                <a:cs typeface="Times New Roman" pitchFamily="18" charset="0"/>
              </a:rPr>
            </a:br>
            <a:r>
              <a:rPr lang="ar-SA" sz="1800" smtClean="0">
                <a:cs typeface="Times New Roman" pitchFamily="18" charset="0"/>
              </a:rPr>
              <a:t/>
            </a:r>
            <a:br>
              <a:rPr lang="ar-SA" sz="1800" smtClean="0">
                <a:cs typeface="Times New Roman" pitchFamily="18" charset="0"/>
              </a:rPr>
            </a:br>
            <a:r>
              <a:rPr lang="ar-SA" sz="1800" smtClean="0">
                <a:cs typeface="Times New Roman" pitchFamily="18" charset="0"/>
              </a:rPr>
              <a:t>10. با بالابردن دستها بطرف شانه ها آرنج را خم كنيد و انها را همينطور محكم بحالت انقباض نگه داريد و كشش عضلات بازو را بررسي كنيد. سس بحالت اول برگردانده و عمل را دوباره تكرار كنيد. سپس بمدت 30 ثانيه تمام بدن را شل كرده و عضلات را انبساط دهيد. </a:t>
            </a:r>
            <a:br>
              <a:rPr lang="ar-SA" sz="1800" smtClean="0">
                <a:cs typeface="Times New Roman" pitchFamily="18" charset="0"/>
              </a:rPr>
            </a:br>
            <a:r>
              <a:rPr lang="ar-SA" sz="1800" smtClean="0">
                <a:cs typeface="Times New Roman" pitchFamily="18" charset="0"/>
              </a:rPr>
              <a:t/>
            </a:r>
            <a:br>
              <a:rPr lang="ar-SA" sz="1800" smtClean="0">
                <a:cs typeface="Times New Roman" pitchFamily="18" charset="0"/>
              </a:rPr>
            </a:br>
            <a:r>
              <a:rPr lang="ar-SA" sz="1800" smtClean="0">
                <a:cs typeface="Times New Roman" pitchFamily="18" charset="0"/>
              </a:rPr>
              <a:t>11. طوري كه كف دست بالا باشد، بازوها را روي زمين بخوابانيد و عضلات قسمت عقب بازو را روي زمين فشار دهيد. حالت انقباض عضلات مربوطه را بررسي كنيد. آنرا منقبض كرده و سپس بحالت اوليه برگردانده، تمرين را تكرار كنيد. سپس بمدت 30 ثانيه تمام بدن را شل كرده و عضلات را انبساط دهيد. </a:t>
            </a:r>
            <a:br>
              <a:rPr lang="ar-SA" sz="1800" smtClean="0">
                <a:cs typeface="Times New Roman" pitchFamily="18" charset="0"/>
              </a:rPr>
            </a:br>
            <a:r>
              <a:rPr lang="ar-SA" sz="1800" smtClean="0">
                <a:cs typeface="Times New Roman" pitchFamily="18" charset="0"/>
              </a:rPr>
              <a:t/>
            </a:r>
            <a:br>
              <a:rPr lang="ar-SA" sz="1800" smtClean="0">
                <a:cs typeface="Times New Roman" pitchFamily="18" charset="0"/>
              </a:rPr>
            </a:br>
            <a:r>
              <a:rPr lang="ar-SA" sz="1800" smtClean="0">
                <a:cs typeface="Times New Roman" pitchFamily="18" charset="0"/>
              </a:rPr>
              <a:t>12. شانه ها را نخست كمي بلند كنيد وسپس آنرا تا جاي ممكن بالا نگه داريد و در همان وضع بمانيد. وضعيت انقباض را بررسي كنيد و سپس بحالت اوليه برگردانيد و عمل را دوباره تكرار كنيد. سپس بمدت 30 ثانيه تمام بدن را شل كرده و عضلات را انبساط دهيد. </a:t>
            </a:r>
            <a:br>
              <a:rPr lang="ar-SA" sz="1800" smtClean="0">
                <a:cs typeface="Times New Roman" pitchFamily="18" charset="0"/>
              </a:rPr>
            </a:br>
            <a:r>
              <a:rPr lang="ar-SA" sz="2800" smtClean="0">
                <a:cs typeface="Times New Roman" pitchFamily="18" charset="0"/>
              </a:rPr>
              <a:t/>
            </a:r>
            <a:br>
              <a:rPr lang="ar-SA" sz="2800" smtClean="0">
                <a:cs typeface="Times New Roman" pitchFamily="18" charset="0"/>
              </a:rPr>
            </a:br>
            <a:r>
              <a:rPr lang="ar-SA" sz="2800" smtClean="0">
                <a:cs typeface="Times New Roman" pitchFamily="18" charset="0"/>
              </a:rPr>
              <a:t/>
            </a:r>
            <a:br>
              <a:rPr lang="ar-SA" sz="2800" smtClean="0">
                <a:cs typeface="Times New Roman" pitchFamily="18" charset="0"/>
              </a:rPr>
            </a:br>
            <a:endParaRPr lang="en-US" sz="2800" smtClean="0">
              <a:cs typeface="Times New Roman" pitchFamily="18" charset="0"/>
            </a:endParaRPr>
          </a:p>
        </p:txBody>
      </p:sp>
      <p:sp>
        <p:nvSpPr>
          <p:cNvPr id="3" name="Slide Number Placeholder 5"/>
          <p:cNvSpPr>
            <a:spLocks noGrp="1"/>
          </p:cNvSpPr>
          <p:nvPr>
            <p:ph type="sldNum" sz="quarter" idx="12"/>
          </p:nvPr>
        </p:nvSpPr>
        <p:spPr/>
        <p:txBody>
          <a:bodyPr/>
          <a:lstStyle/>
          <a:p>
            <a:pPr lvl="1">
              <a:defRPr/>
            </a:pPr>
            <a:fld id="{7AED892A-DDC1-4232-8314-FE5173B013F5}" type="slidenum">
              <a:rPr lang="ar-SA"/>
              <a:pPr lvl="1">
                <a:defRPr/>
              </a:pPr>
              <a:t>38</a:t>
            </a:fld>
            <a:endParaRPr lang="en-US">
              <a:latin typeface="Times New Roman" pitchFamily="18" charset="0"/>
            </a:endParaRPr>
          </a:p>
        </p:txBody>
      </p:sp>
    </p:spTree>
  </p:cSld>
  <p:clrMapOvr>
    <a:masterClrMapping/>
  </p:clrMapOvr>
  <p:transition>
    <p:checke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Rectangle 3"/>
          <p:cNvSpPr>
            <a:spLocks noGrp="1" noChangeArrowheads="1"/>
          </p:cNvSpPr>
          <p:nvPr>
            <p:ph idx="1"/>
          </p:nvPr>
        </p:nvSpPr>
        <p:spPr>
          <a:xfrm>
            <a:off x="682625" y="228600"/>
            <a:ext cx="7772400" cy="5867400"/>
          </a:xfrm>
        </p:spPr>
        <p:txBody>
          <a:bodyPr/>
          <a:lstStyle/>
          <a:p>
            <a:pPr algn="r" rtl="1" eaLnBrk="1" hangingPunct="1">
              <a:buFont typeface="Wingdings" pitchFamily="2" charset="2"/>
              <a:buNone/>
            </a:pPr>
            <a:r>
              <a:rPr lang="ar-SA" sz="1800" smtClean="0">
                <a:cs typeface="Times New Roman" pitchFamily="18" charset="0"/>
              </a:rPr>
              <a:t>      13. سر را به ملايمت به عقب بكشيد و وضعيت انقباضي پشت گردن را توجه كنيد و آنرا در همان وضع نگه داريد و سپس بحالت اوليه برگردانيد. عمل را يكبار ديگر تكرار كنيد. سپس بمدت 30 ثانيه تمام بدن را شل كرده و عضلات را انبساط دهيد. </a:t>
            </a:r>
            <a:br>
              <a:rPr lang="ar-SA" sz="1800" smtClean="0">
                <a:cs typeface="Times New Roman" pitchFamily="18" charset="0"/>
              </a:rPr>
            </a:br>
            <a:r>
              <a:rPr lang="ar-SA" sz="1800" smtClean="0">
                <a:cs typeface="Times New Roman" pitchFamily="18" charset="0"/>
              </a:rPr>
              <a:t/>
            </a:r>
            <a:br>
              <a:rPr lang="ar-SA" sz="1800" smtClean="0">
                <a:cs typeface="Times New Roman" pitchFamily="18" charset="0"/>
              </a:rPr>
            </a:br>
            <a:r>
              <a:rPr lang="ar-SA" sz="1800" smtClean="0">
                <a:cs typeface="Times New Roman" pitchFamily="18" charset="0"/>
              </a:rPr>
              <a:t>14. سر را به ملايمت بطرف سينه خم كنيد و در همان وضعيت نگه داشته و انقباض گردن را مورد توجه قرار دهيد. بعد بحالت اوليه برگردانده و عمل را يكبار ديگر انجام دهيد. سپس بمدت 30 ثانيه تمام بدن را شل كرده و عضلات را انبساط دهيد. </a:t>
            </a:r>
            <a:br>
              <a:rPr lang="ar-SA" sz="1800" smtClean="0">
                <a:cs typeface="Times New Roman" pitchFamily="18" charset="0"/>
              </a:rPr>
            </a:br>
            <a:r>
              <a:rPr lang="ar-SA" sz="1800" smtClean="0">
                <a:cs typeface="Times New Roman" pitchFamily="18" charset="0"/>
              </a:rPr>
              <a:t/>
            </a:r>
            <a:br>
              <a:rPr lang="ar-SA" sz="1800" smtClean="0">
                <a:cs typeface="Times New Roman" pitchFamily="18" charset="0"/>
              </a:rPr>
            </a:br>
            <a:r>
              <a:rPr lang="ar-SA" sz="1800" smtClean="0">
                <a:cs typeface="Times New Roman" pitchFamily="18" charset="0"/>
              </a:rPr>
              <a:t>15. زبانتان را به سقف دهان فشار داده و آنرا در همان وضع نگه داريد. حالا بحالت اوليه برگردانده و عمل را دوباره تكرار كنيد. سپس بمدت 30 ثانيه تمام بدن را شل كرده و عضلات را انبساط دهيد. </a:t>
            </a:r>
            <a:br>
              <a:rPr lang="ar-SA" sz="1800" smtClean="0">
                <a:cs typeface="Times New Roman" pitchFamily="18" charset="0"/>
              </a:rPr>
            </a:br>
            <a:r>
              <a:rPr lang="ar-SA" sz="1800" smtClean="0">
                <a:cs typeface="Times New Roman" pitchFamily="18" charset="0"/>
              </a:rPr>
              <a:t/>
            </a:r>
            <a:br>
              <a:rPr lang="ar-SA" sz="1800" smtClean="0">
                <a:cs typeface="Times New Roman" pitchFamily="18" charset="0"/>
              </a:rPr>
            </a:br>
            <a:r>
              <a:rPr lang="ar-SA" sz="1800" smtClean="0">
                <a:cs typeface="Times New Roman" pitchFamily="18" charset="0"/>
              </a:rPr>
              <a:t>16. چشمهايتان را محكم ببنديد و آنها را كاملا بسته نگه داشته و وضعيت انقباضي را مورد توجه قرار دهيد. سپس بحالت اوليه برگردانيد و توجه داشته باشيد كه چشمها پس از توجه به حالت انقباضي با ملايمت بسته باشد. سپس عمل را دوباره تكرار كنيد. سپس بمدت 30 ثانيه تمام بدن را شل كرده و عضلات را انبساط دهيد. </a:t>
            </a:r>
            <a:br>
              <a:rPr lang="ar-SA" sz="1800" smtClean="0">
                <a:cs typeface="Times New Roman" pitchFamily="18" charset="0"/>
              </a:rPr>
            </a:br>
            <a:r>
              <a:rPr lang="ar-SA" sz="1800" smtClean="0">
                <a:cs typeface="Times New Roman" pitchFamily="18" charset="0"/>
              </a:rPr>
              <a:t/>
            </a:r>
            <a:br>
              <a:rPr lang="ar-SA" sz="1800" smtClean="0">
                <a:cs typeface="Times New Roman" pitchFamily="18" charset="0"/>
              </a:rPr>
            </a:br>
            <a:r>
              <a:rPr lang="ar-SA" sz="1800" smtClean="0">
                <a:cs typeface="Times New Roman" pitchFamily="18" charset="0"/>
              </a:rPr>
              <a:t>17. پيشاني تان را چروك داده و وضعيت آن را مورد توجه قرار دهيد سپس آنرا براي مدت كمي بهمان حال نگه داشته و بعد بحالت اوليه برگردانيد. عمل را تكرار كنيد. سپس بمدت 30 ثانيه تمام بدن را شل كرده و عضلات را انبساط دهيد. </a:t>
            </a:r>
            <a:endParaRPr lang="en-US" sz="1800" smtClean="0"/>
          </a:p>
        </p:txBody>
      </p:sp>
      <p:sp>
        <p:nvSpPr>
          <p:cNvPr id="4" name="Slide Number Placeholder 5"/>
          <p:cNvSpPr>
            <a:spLocks noGrp="1"/>
          </p:cNvSpPr>
          <p:nvPr>
            <p:ph type="sldNum" sz="quarter" idx="12"/>
          </p:nvPr>
        </p:nvSpPr>
        <p:spPr/>
        <p:txBody>
          <a:bodyPr/>
          <a:lstStyle/>
          <a:p>
            <a:pPr lvl="1">
              <a:defRPr/>
            </a:pPr>
            <a:fld id="{49DF3E27-0653-42D4-A174-B1EFBE5D8424}" type="slidenum">
              <a:rPr lang="ar-SA"/>
              <a:pPr lvl="1">
                <a:defRPr/>
              </a:pPr>
              <a:t>39</a:t>
            </a:fld>
            <a:endParaRPr lang="en-US">
              <a:latin typeface="Times New Roman" pitchFamily="18" charset="0"/>
            </a:endParaRPr>
          </a:p>
        </p:txBody>
      </p:sp>
      <p:sp>
        <p:nvSpPr>
          <p:cNvPr id="52228" name="Text Box 4"/>
          <p:cNvSpPr txBox="1">
            <a:spLocks noChangeArrowheads="1"/>
          </p:cNvSpPr>
          <p:nvPr/>
        </p:nvSpPr>
        <p:spPr bwMode="auto">
          <a:xfrm>
            <a:off x="1600200" y="5943600"/>
            <a:ext cx="1447800" cy="457200"/>
          </a:xfrm>
          <a:prstGeom prst="rect">
            <a:avLst/>
          </a:prstGeom>
          <a:noFill/>
          <a:ln w="12700">
            <a:noFill/>
            <a:miter lim="800000"/>
            <a:headEnd type="none" w="sm" len="sm"/>
            <a:tailEnd type="none" w="sm" len="sm"/>
          </a:ln>
        </p:spPr>
        <p:txBody>
          <a:bodyPr>
            <a:spAutoFit/>
          </a:bodyPr>
          <a:lstStyle/>
          <a:p>
            <a:pPr rtl="1">
              <a:spcBef>
                <a:spcPct val="50000"/>
              </a:spcBef>
            </a:pPr>
            <a:r>
              <a:rPr lang="fa-IR">
                <a:cs typeface="Times New Roman" pitchFamily="18" charset="0"/>
                <a:hlinkClick r:id="rId2" action="ppaction://hlinksldjump"/>
              </a:rPr>
              <a:t>بازگشت</a:t>
            </a:r>
            <a:endParaRPr lang="en-US">
              <a:cs typeface="Times New Roman" pitchFamily="18" charset="0"/>
            </a:endParaRPr>
          </a:p>
        </p:txBody>
      </p:sp>
    </p:spTree>
  </p:cSld>
  <p:clrMapOvr>
    <a:masterClrMapping/>
  </p:clrMapOvr>
  <p:transition advClick="0">
    <p:checke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Rectangle 5"/>
          <p:cNvSpPr>
            <a:spLocks noGrp="1" noChangeArrowheads="1"/>
          </p:cNvSpPr>
          <p:nvPr>
            <p:ph sz="half" idx="1"/>
          </p:nvPr>
        </p:nvSpPr>
        <p:spPr>
          <a:xfrm>
            <a:off x="4038600" y="1828800"/>
            <a:ext cx="5105400" cy="4114800"/>
          </a:xfrm>
        </p:spPr>
        <p:txBody>
          <a:bodyPr/>
          <a:lstStyle/>
          <a:p>
            <a:pPr algn="r" rtl="1" eaLnBrk="1" hangingPunct="1"/>
            <a:r>
              <a:rPr lang="fa-IR" smtClean="0">
                <a:cs typeface="Times New Roman" pitchFamily="18" charset="0"/>
                <a:hlinkClick r:id="rId3" action="ppaction://hlinksldjump"/>
              </a:rPr>
              <a:t>تعريف استرس</a:t>
            </a:r>
            <a:endParaRPr lang="en-US" smtClean="0">
              <a:cs typeface="Times New Roman" pitchFamily="18" charset="0"/>
            </a:endParaRPr>
          </a:p>
          <a:p>
            <a:pPr algn="r" rtl="1" eaLnBrk="1" hangingPunct="1"/>
            <a:r>
              <a:rPr lang="fa-IR" smtClean="0">
                <a:cs typeface="Times New Roman" pitchFamily="18" charset="0"/>
                <a:hlinkClick r:id="rId4" action="ppaction://hlinksldjump"/>
              </a:rPr>
              <a:t>مراحل ايجاد استرس</a:t>
            </a:r>
            <a:endParaRPr lang="fa-IR" smtClean="0">
              <a:cs typeface="Times New Roman" pitchFamily="18" charset="0"/>
            </a:endParaRPr>
          </a:p>
          <a:p>
            <a:pPr algn="r" rtl="1" eaLnBrk="1" hangingPunct="1"/>
            <a:r>
              <a:rPr lang="fa-IR" smtClean="0">
                <a:cs typeface="Times New Roman" pitchFamily="18" charset="0"/>
                <a:hlinkClick r:id="rId5" action="ppaction://hlinksldjump"/>
              </a:rPr>
              <a:t>نكاتي در مورد استرس</a:t>
            </a:r>
            <a:endParaRPr lang="fa-IR" smtClean="0">
              <a:cs typeface="Times New Roman" pitchFamily="18" charset="0"/>
            </a:endParaRPr>
          </a:p>
          <a:p>
            <a:pPr algn="r" rtl="1" eaLnBrk="1" hangingPunct="1"/>
            <a:r>
              <a:rPr lang="fa-IR" smtClean="0">
                <a:cs typeface="Times New Roman" pitchFamily="18" charset="0"/>
                <a:hlinkClick r:id="rId6" action="ppaction://hlinksldjump"/>
              </a:rPr>
              <a:t>علائم استرس</a:t>
            </a:r>
            <a:endParaRPr lang="fa-IR" smtClean="0">
              <a:cs typeface="Times New Roman" pitchFamily="18" charset="0"/>
            </a:endParaRPr>
          </a:p>
          <a:p>
            <a:pPr algn="r" rtl="1" eaLnBrk="1" hangingPunct="1"/>
            <a:r>
              <a:rPr lang="fa-IR" smtClean="0">
                <a:cs typeface="Times New Roman" pitchFamily="18" charset="0"/>
                <a:hlinkClick r:id="rId7" action="ppaction://hlinksldjump"/>
              </a:rPr>
              <a:t>بيماريهاي استرس</a:t>
            </a:r>
            <a:endParaRPr lang="fa-IR" smtClean="0">
              <a:cs typeface="Times New Roman" pitchFamily="18" charset="0"/>
            </a:endParaRPr>
          </a:p>
          <a:p>
            <a:pPr algn="r" rtl="1" eaLnBrk="1" hangingPunct="1"/>
            <a:r>
              <a:rPr lang="fa-IR" smtClean="0">
                <a:cs typeface="Times New Roman" pitchFamily="18" charset="0"/>
                <a:hlinkClick r:id="rId8" action="ppaction://hlinksldjump"/>
              </a:rPr>
              <a:t>عوامل ايجاد استرس</a:t>
            </a:r>
            <a:endParaRPr lang="en-US" smtClean="0">
              <a:cs typeface="Times New Roman" pitchFamily="18" charset="0"/>
            </a:endParaRPr>
          </a:p>
          <a:p>
            <a:pPr algn="r" rtl="1" eaLnBrk="1" hangingPunct="1"/>
            <a:r>
              <a:rPr lang="fa-IR" smtClean="0">
                <a:hlinkClick r:id="rId9" action="ppaction://hlinksldjump"/>
              </a:rPr>
              <a:t>هزينه هاي استرس</a:t>
            </a:r>
            <a:endParaRPr lang="fa-IR" smtClean="0"/>
          </a:p>
          <a:p>
            <a:pPr algn="r" rtl="1" eaLnBrk="1" hangingPunct="1"/>
            <a:r>
              <a:rPr lang="fa-IR" smtClean="0">
                <a:hlinkClick r:id="rId10" action="ppaction://hlinksldjump"/>
              </a:rPr>
              <a:t>تجزيه و تحليل دلائل ايجاد استرس</a:t>
            </a:r>
            <a:endParaRPr lang="fa-IR" smtClean="0">
              <a:cs typeface="Times New Roman" pitchFamily="18" charset="0"/>
            </a:endParaRPr>
          </a:p>
          <a:p>
            <a:pPr algn="r" rtl="1" eaLnBrk="1" hangingPunct="1"/>
            <a:endParaRPr lang="en-US" smtClean="0">
              <a:cs typeface="Times New Roman" pitchFamily="18" charset="0"/>
            </a:endParaRPr>
          </a:p>
        </p:txBody>
      </p:sp>
      <p:sp>
        <p:nvSpPr>
          <p:cNvPr id="16389" name="Rectangle 6"/>
          <p:cNvSpPr>
            <a:spLocks noGrp="1" noChangeArrowheads="1"/>
          </p:cNvSpPr>
          <p:nvPr>
            <p:ph sz="half" idx="2"/>
          </p:nvPr>
        </p:nvSpPr>
        <p:spPr>
          <a:xfrm>
            <a:off x="0" y="1371600"/>
            <a:ext cx="4648200" cy="4114800"/>
          </a:xfrm>
        </p:spPr>
        <p:txBody>
          <a:bodyPr/>
          <a:lstStyle/>
          <a:p>
            <a:pPr algn="r" rtl="1" eaLnBrk="1" hangingPunct="1">
              <a:lnSpc>
                <a:spcPct val="80000"/>
              </a:lnSpc>
            </a:pPr>
            <a:endParaRPr lang="en-US" smtClean="0"/>
          </a:p>
          <a:p>
            <a:pPr algn="r" rtl="1" eaLnBrk="1" hangingPunct="1">
              <a:lnSpc>
                <a:spcPct val="80000"/>
              </a:lnSpc>
            </a:pPr>
            <a:r>
              <a:rPr lang="fa-IR" smtClean="0">
                <a:hlinkClick r:id="rId11" action="ppaction://hlinksldjump"/>
              </a:rPr>
              <a:t>تشخيص استرس در ديگران</a:t>
            </a:r>
            <a:endParaRPr lang="fa-IR" smtClean="0"/>
          </a:p>
          <a:p>
            <a:pPr algn="r" rtl="1" eaLnBrk="1" hangingPunct="1">
              <a:lnSpc>
                <a:spcPct val="80000"/>
              </a:lnSpc>
            </a:pPr>
            <a:r>
              <a:rPr lang="fa-IR" smtClean="0">
                <a:hlinkClick r:id="rId12" action="ppaction://hlinksldjump"/>
              </a:rPr>
              <a:t>مقابله با استرس در محل كار</a:t>
            </a:r>
            <a:endParaRPr lang="fa-IR" smtClean="0"/>
          </a:p>
          <a:p>
            <a:pPr algn="r" rtl="1" eaLnBrk="1" hangingPunct="1">
              <a:lnSpc>
                <a:spcPct val="80000"/>
              </a:lnSpc>
            </a:pPr>
            <a:r>
              <a:rPr lang="fa-IR" smtClean="0">
                <a:hlinkClick r:id="rId13" action="ppaction://hlinksldjump"/>
              </a:rPr>
              <a:t>برقراري يك ارتباط خوب</a:t>
            </a:r>
            <a:endParaRPr lang="fa-IR" smtClean="0"/>
          </a:p>
          <a:p>
            <a:pPr algn="r" rtl="1" eaLnBrk="1" hangingPunct="1">
              <a:lnSpc>
                <a:spcPct val="80000"/>
              </a:lnSpc>
            </a:pPr>
            <a:r>
              <a:rPr lang="fa-IR" smtClean="0">
                <a:hlinkClick r:id="rId14" action="ppaction://hlinksldjump"/>
              </a:rPr>
              <a:t>تعادل درون</a:t>
            </a:r>
            <a:endParaRPr lang="fa-IR" smtClean="0"/>
          </a:p>
          <a:p>
            <a:pPr algn="r" rtl="1" eaLnBrk="1" hangingPunct="1">
              <a:lnSpc>
                <a:spcPct val="80000"/>
              </a:lnSpc>
            </a:pPr>
            <a:r>
              <a:rPr lang="fa-IR" smtClean="0">
                <a:hlinkClick r:id="rId15" action="ppaction://hlinksldjump"/>
              </a:rPr>
              <a:t>كمك به كاركنان</a:t>
            </a:r>
            <a:endParaRPr lang="fa-IR" smtClean="0"/>
          </a:p>
          <a:p>
            <a:pPr algn="r" rtl="1" eaLnBrk="1" hangingPunct="1">
              <a:lnSpc>
                <a:spcPct val="80000"/>
              </a:lnSpc>
            </a:pPr>
            <a:r>
              <a:rPr lang="fa-IR" smtClean="0">
                <a:hlinkClick r:id="rId16" action="ppaction://hlinksldjump"/>
              </a:rPr>
              <a:t>اقداماتي در منزل</a:t>
            </a:r>
            <a:endParaRPr lang="en-US" smtClean="0"/>
          </a:p>
          <a:p>
            <a:pPr algn="r" rtl="1" eaLnBrk="1" hangingPunct="1">
              <a:lnSpc>
                <a:spcPct val="80000"/>
              </a:lnSpc>
            </a:pPr>
            <a:r>
              <a:rPr lang="fa-IR" smtClean="0">
                <a:hlinkClick r:id="rId17" action="ppaction://hlinksldjump"/>
              </a:rPr>
              <a:t>چند راهكار معنوي</a:t>
            </a:r>
            <a:endParaRPr lang="fa-IR" smtClean="0"/>
          </a:p>
          <a:p>
            <a:pPr algn="r" rtl="1" eaLnBrk="1" hangingPunct="1">
              <a:lnSpc>
                <a:spcPct val="80000"/>
              </a:lnSpc>
            </a:pPr>
            <a:r>
              <a:rPr lang="fa-IR" smtClean="0">
                <a:hlinkClick r:id="rId18" action="ppaction://hlinksldjump"/>
              </a:rPr>
              <a:t>اندازه گيري استرس</a:t>
            </a:r>
            <a:endParaRPr lang="fa-IR" smtClean="0"/>
          </a:p>
          <a:p>
            <a:pPr algn="r" rtl="1" eaLnBrk="1" hangingPunct="1">
              <a:lnSpc>
                <a:spcPct val="80000"/>
              </a:lnSpc>
            </a:pPr>
            <a:endParaRPr lang="en-US" smtClean="0"/>
          </a:p>
        </p:txBody>
      </p:sp>
      <p:sp>
        <p:nvSpPr>
          <p:cNvPr id="5" name="Slide Number Placeholder 6"/>
          <p:cNvSpPr>
            <a:spLocks noGrp="1"/>
          </p:cNvSpPr>
          <p:nvPr>
            <p:ph type="sldNum" sz="quarter" idx="12"/>
          </p:nvPr>
        </p:nvSpPr>
        <p:spPr/>
        <p:txBody>
          <a:bodyPr/>
          <a:lstStyle/>
          <a:p>
            <a:pPr lvl="1">
              <a:defRPr/>
            </a:pPr>
            <a:fld id="{722E8F50-51F3-48BC-B1F6-71595846CBC3}" type="slidenum">
              <a:rPr lang="ar-SA"/>
              <a:pPr lvl="1">
                <a:defRPr/>
              </a:pPr>
              <a:t>4</a:t>
            </a:fld>
            <a:endParaRPr lang="en-US">
              <a:latin typeface="Times New Roman" pitchFamily="18" charset="0"/>
            </a:endParaRPr>
          </a:p>
        </p:txBody>
      </p:sp>
      <p:sp>
        <p:nvSpPr>
          <p:cNvPr id="6148" name="Rectangle 4"/>
          <p:cNvSpPr>
            <a:spLocks noGrp="1" noChangeArrowheads="1"/>
          </p:cNvSpPr>
          <p:nvPr>
            <p:ph type="title"/>
          </p:nvPr>
        </p:nvSpPr>
        <p:spPr/>
        <p:txBody>
          <a:bodyPr/>
          <a:lstStyle/>
          <a:p>
            <a:pPr algn="r" eaLnBrk="1" hangingPunct="1">
              <a:defRPr/>
            </a:pPr>
            <a:r>
              <a:rPr lang="fa-IR" smtClean="0">
                <a:cs typeface="Arial" pitchFamily="34" charset="0"/>
              </a:rPr>
              <a:t>عناوين بحث:</a:t>
            </a:r>
            <a:endParaRPr lang="en-US" smtClean="0">
              <a:cs typeface="Arial" pitchFamily="34" charset="0"/>
            </a:endParaRPr>
          </a:p>
        </p:txBody>
      </p:sp>
    </p:spTree>
  </p:cSld>
  <p:clrMapOvr>
    <a:masterClrMapping/>
  </p:clrMapOvr>
  <p:transition advClick="0">
    <p:checke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2" name="Rectangle 3"/>
          <p:cNvSpPr>
            <a:spLocks noGrp="1" noChangeArrowheads="1"/>
          </p:cNvSpPr>
          <p:nvPr>
            <p:ph idx="1"/>
          </p:nvPr>
        </p:nvSpPr>
        <p:spPr>
          <a:xfrm>
            <a:off x="838200" y="1143000"/>
            <a:ext cx="7772400" cy="1066800"/>
          </a:xfrm>
        </p:spPr>
        <p:txBody>
          <a:bodyPr>
            <a:normAutofit lnSpcReduction="10000"/>
          </a:bodyPr>
          <a:lstStyle/>
          <a:p>
            <a:pPr algn="r" rtl="1" eaLnBrk="1" hangingPunct="1"/>
            <a:r>
              <a:rPr lang="fa-IR" sz="2000" smtClean="0">
                <a:cs typeface="Times New Roman" pitchFamily="18" charset="0"/>
              </a:rPr>
              <a:t>تفريحات سالم شما را شاداب مي سازد و خونسردي عاطفي به همراه مي آورد</a:t>
            </a:r>
          </a:p>
          <a:p>
            <a:pPr algn="r" rtl="1" eaLnBrk="1" hangingPunct="1"/>
            <a:r>
              <a:rPr lang="fa-IR" sz="2000" smtClean="0">
                <a:cs typeface="Times New Roman" pitchFamily="18" charset="0"/>
              </a:rPr>
              <a:t>پرورش زنبور عسل،گردش با دوچرخه،رفتن به تورهاي تفريحي،نقاشي و ...</a:t>
            </a:r>
          </a:p>
          <a:p>
            <a:pPr algn="r" rtl="1" eaLnBrk="1" hangingPunct="1"/>
            <a:r>
              <a:rPr lang="fa-IR" sz="2000" smtClean="0">
                <a:cs typeface="Times New Roman" pitchFamily="18" charset="0"/>
              </a:rPr>
              <a:t>انجام ورزشهاي مناسب براي افزايش استقامت،انعطاف و قدرت</a:t>
            </a:r>
          </a:p>
          <a:p>
            <a:pPr algn="r" rtl="1" eaLnBrk="1" hangingPunct="1">
              <a:buFont typeface="Wingdings" pitchFamily="2" charset="2"/>
              <a:buNone/>
            </a:pPr>
            <a:endParaRPr lang="en-US" sz="2000" smtClean="0">
              <a:cs typeface="Times New Roman" pitchFamily="18" charset="0"/>
            </a:endParaRPr>
          </a:p>
        </p:txBody>
      </p:sp>
      <p:sp>
        <p:nvSpPr>
          <p:cNvPr id="68" name="Slide Number Placeholder 5"/>
          <p:cNvSpPr>
            <a:spLocks noGrp="1"/>
          </p:cNvSpPr>
          <p:nvPr>
            <p:ph type="sldNum" sz="quarter" idx="12"/>
          </p:nvPr>
        </p:nvSpPr>
        <p:spPr/>
        <p:txBody>
          <a:bodyPr/>
          <a:lstStyle/>
          <a:p>
            <a:pPr lvl="1">
              <a:defRPr/>
            </a:pPr>
            <a:fld id="{09064D4E-D217-4E29-8742-EDBF53A907D5}" type="slidenum">
              <a:rPr lang="ar-SA"/>
              <a:pPr lvl="1">
                <a:defRPr/>
              </a:pPr>
              <a:t>40</a:t>
            </a:fld>
            <a:endParaRPr lang="en-US">
              <a:latin typeface="Times New Roman" pitchFamily="18" charset="0"/>
            </a:endParaRPr>
          </a:p>
        </p:txBody>
      </p:sp>
      <p:sp>
        <p:nvSpPr>
          <p:cNvPr id="65538" name="Rectangle 2"/>
          <p:cNvSpPr>
            <a:spLocks noGrp="1" noChangeArrowheads="1"/>
          </p:cNvSpPr>
          <p:nvPr>
            <p:ph type="title"/>
          </p:nvPr>
        </p:nvSpPr>
        <p:spPr>
          <a:xfrm>
            <a:off x="685800" y="152400"/>
            <a:ext cx="8080375" cy="1143000"/>
          </a:xfrm>
        </p:spPr>
        <p:txBody>
          <a:bodyPr/>
          <a:lstStyle/>
          <a:p>
            <a:pPr algn="r" rtl="1" eaLnBrk="1" hangingPunct="1">
              <a:defRPr/>
            </a:pPr>
            <a:r>
              <a:rPr lang="fa-IR" smtClean="0">
                <a:cs typeface="Arial" pitchFamily="34" charset="0"/>
              </a:rPr>
              <a:t>پرورش علائق</a:t>
            </a:r>
            <a:endParaRPr lang="en-US" smtClean="0">
              <a:cs typeface="Arial" pitchFamily="34" charset="0"/>
            </a:endParaRPr>
          </a:p>
        </p:txBody>
      </p:sp>
      <p:graphicFrame>
        <p:nvGraphicFramePr>
          <p:cNvPr id="65718" name="Group 182"/>
          <p:cNvGraphicFramePr>
            <a:graphicFrameLocks noGrp="1"/>
          </p:cNvGraphicFramePr>
          <p:nvPr/>
        </p:nvGraphicFramePr>
        <p:xfrm>
          <a:off x="533400" y="2286000"/>
          <a:ext cx="8382000" cy="3733800"/>
        </p:xfrm>
        <a:graphic>
          <a:graphicData uri="http://schemas.openxmlformats.org/drawingml/2006/table">
            <a:tbl>
              <a:tblPr/>
              <a:tblGrid>
                <a:gridCol w="1066800"/>
                <a:gridCol w="787400"/>
                <a:gridCol w="815975"/>
                <a:gridCol w="815975"/>
                <a:gridCol w="593725"/>
                <a:gridCol w="666750"/>
                <a:gridCol w="520700"/>
                <a:gridCol w="741363"/>
                <a:gridCol w="666750"/>
                <a:gridCol w="763587"/>
                <a:gridCol w="942975"/>
              </a:tblGrid>
              <a:tr h="685800">
                <a:tc>
                  <a:txBody>
                    <a:bodyPr/>
                    <a:lstStyle/>
                    <a:p>
                      <a:pPr marL="0" marR="0" lvl="0" indent="0" algn="ctr" defTabSz="914400" rtl="1" eaLnBrk="1" fontAlgn="base" latinLnBrk="0" hangingPunct="1">
                        <a:lnSpc>
                          <a:spcPct val="90000"/>
                        </a:lnSpc>
                        <a:spcBef>
                          <a:spcPct val="20000"/>
                        </a:spcBef>
                        <a:spcAft>
                          <a:spcPct val="0"/>
                        </a:spcAft>
                        <a:buClr>
                          <a:schemeClr val="tx2"/>
                        </a:buClr>
                        <a:buSzPct val="75000"/>
                        <a:buFont typeface="Wingdings" pitchFamily="2" charset="2"/>
                        <a:buNone/>
                        <a:tabLst/>
                      </a:pPr>
                      <a:r>
                        <a:rPr kumimoji="0" lang="fa-IR" sz="1600" b="1" i="0" u="none" strike="noStrike" cap="none" normalizeH="0" baseline="0" smtClean="0">
                          <a:ln>
                            <a:noFill/>
                          </a:ln>
                          <a:solidFill>
                            <a:schemeClr val="hlink"/>
                          </a:solidFill>
                          <a:effectLst/>
                          <a:latin typeface="Times New Roman" pitchFamily="18" charset="0"/>
                          <a:cs typeface="Times New Roman" pitchFamily="18" charset="0"/>
                        </a:rPr>
                        <a:t>پياده روي</a:t>
                      </a:r>
                      <a:endParaRPr kumimoji="0" lang="en-US" sz="1600" b="1" i="0" u="none" strike="noStrike" cap="none" normalizeH="0" baseline="0" smtClean="0">
                        <a:ln>
                          <a:noFill/>
                        </a:ln>
                        <a:solidFill>
                          <a:schemeClr val="hlink"/>
                        </a:solidFill>
                        <a:effectLst/>
                        <a:latin typeface="Times New Roman" pitchFamily="18" charset="0"/>
                        <a:cs typeface="Times New Roman" pitchFamily="18"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1" eaLnBrk="1" fontAlgn="base" latinLnBrk="0" hangingPunct="1">
                        <a:lnSpc>
                          <a:spcPct val="90000"/>
                        </a:lnSpc>
                        <a:spcBef>
                          <a:spcPct val="20000"/>
                        </a:spcBef>
                        <a:spcAft>
                          <a:spcPct val="0"/>
                        </a:spcAft>
                        <a:buClr>
                          <a:schemeClr val="tx2"/>
                        </a:buClr>
                        <a:buSzPct val="75000"/>
                        <a:buFont typeface="Wingdings" pitchFamily="2" charset="2"/>
                        <a:buNone/>
                        <a:tabLst/>
                      </a:pPr>
                      <a:r>
                        <a:rPr kumimoji="0" lang="fa-IR" sz="1600" b="1" i="0" u="none" strike="noStrike" cap="none" normalizeH="0" baseline="0" smtClean="0">
                          <a:ln>
                            <a:noFill/>
                          </a:ln>
                          <a:solidFill>
                            <a:schemeClr val="hlink"/>
                          </a:solidFill>
                          <a:effectLst/>
                          <a:latin typeface="Times New Roman" pitchFamily="18" charset="0"/>
                          <a:cs typeface="Times New Roman" pitchFamily="18" charset="0"/>
                        </a:rPr>
                        <a:t>تنيس</a:t>
                      </a:r>
                      <a:endParaRPr kumimoji="0" lang="en-US" sz="1600" b="1" i="0" u="none" strike="noStrike" cap="none" normalizeH="0" baseline="0" smtClean="0">
                        <a:ln>
                          <a:noFill/>
                        </a:ln>
                        <a:solidFill>
                          <a:schemeClr val="hlink"/>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1" eaLnBrk="1" fontAlgn="base" latinLnBrk="0" hangingPunct="1">
                        <a:lnSpc>
                          <a:spcPct val="90000"/>
                        </a:lnSpc>
                        <a:spcBef>
                          <a:spcPct val="20000"/>
                        </a:spcBef>
                        <a:spcAft>
                          <a:spcPct val="0"/>
                        </a:spcAft>
                        <a:buClr>
                          <a:schemeClr val="tx2"/>
                        </a:buClr>
                        <a:buSzPct val="75000"/>
                        <a:buFont typeface="Wingdings" pitchFamily="2" charset="2"/>
                        <a:buNone/>
                        <a:tabLst/>
                      </a:pPr>
                      <a:r>
                        <a:rPr kumimoji="0" lang="fa-IR" sz="1600" b="1" i="0" u="none" strike="noStrike" cap="none" normalizeH="0" baseline="0" smtClean="0">
                          <a:ln>
                            <a:noFill/>
                          </a:ln>
                          <a:solidFill>
                            <a:schemeClr val="hlink"/>
                          </a:solidFill>
                          <a:effectLst/>
                          <a:latin typeface="Times New Roman" pitchFamily="18" charset="0"/>
                          <a:cs typeface="Times New Roman" pitchFamily="18" charset="0"/>
                        </a:rPr>
                        <a:t>شنا</a:t>
                      </a:r>
                      <a:endParaRPr kumimoji="0" lang="en-US" sz="1600" b="1" i="0" u="none" strike="noStrike" cap="none" normalizeH="0" baseline="0" smtClean="0">
                        <a:ln>
                          <a:noFill/>
                        </a:ln>
                        <a:solidFill>
                          <a:schemeClr val="hlink"/>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1" eaLnBrk="1" fontAlgn="base" latinLnBrk="0" hangingPunct="1">
                        <a:lnSpc>
                          <a:spcPct val="90000"/>
                        </a:lnSpc>
                        <a:spcBef>
                          <a:spcPct val="20000"/>
                        </a:spcBef>
                        <a:spcAft>
                          <a:spcPct val="0"/>
                        </a:spcAft>
                        <a:buClr>
                          <a:schemeClr val="tx2"/>
                        </a:buClr>
                        <a:buSzPct val="75000"/>
                        <a:buFont typeface="Wingdings" pitchFamily="2" charset="2"/>
                        <a:buNone/>
                        <a:tabLst/>
                      </a:pPr>
                      <a:r>
                        <a:rPr kumimoji="0" lang="fa-IR" sz="1600" b="1" i="0" u="none" strike="noStrike" cap="none" normalizeH="0" baseline="0" smtClean="0">
                          <a:ln>
                            <a:noFill/>
                          </a:ln>
                          <a:solidFill>
                            <a:schemeClr val="hlink"/>
                          </a:solidFill>
                          <a:effectLst/>
                          <a:latin typeface="Times New Roman" pitchFamily="18" charset="0"/>
                          <a:cs typeface="Times New Roman" pitchFamily="18" charset="0"/>
                        </a:rPr>
                        <a:t>اسكواش</a:t>
                      </a:r>
                      <a:endParaRPr kumimoji="0" lang="en-US" sz="1600" b="1" i="0" u="none" strike="noStrike" cap="none" normalizeH="0" baseline="0" smtClean="0">
                        <a:ln>
                          <a:noFill/>
                        </a:ln>
                        <a:solidFill>
                          <a:schemeClr val="hlink"/>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1" eaLnBrk="1" fontAlgn="base" latinLnBrk="0" hangingPunct="1">
                        <a:lnSpc>
                          <a:spcPct val="90000"/>
                        </a:lnSpc>
                        <a:spcBef>
                          <a:spcPct val="20000"/>
                        </a:spcBef>
                        <a:spcAft>
                          <a:spcPct val="0"/>
                        </a:spcAft>
                        <a:buClr>
                          <a:schemeClr val="tx2"/>
                        </a:buClr>
                        <a:buSzPct val="75000"/>
                        <a:buFont typeface="Wingdings" pitchFamily="2" charset="2"/>
                        <a:buNone/>
                        <a:tabLst/>
                      </a:pPr>
                      <a:r>
                        <a:rPr kumimoji="0" lang="fa-IR" sz="1600" b="1" i="0" u="none" strike="noStrike" cap="none" normalizeH="0" baseline="0" smtClean="0">
                          <a:ln>
                            <a:noFill/>
                          </a:ln>
                          <a:solidFill>
                            <a:schemeClr val="hlink"/>
                          </a:solidFill>
                          <a:effectLst/>
                          <a:latin typeface="Times New Roman" pitchFamily="18" charset="0"/>
                          <a:cs typeface="Times New Roman" pitchFamily="18" charset="0"/>
                        </a:rPr>
                        <a:t>فوتبال</a:t>
                      </a:r>
                      <a:endParaRPr kumimoji="0" lang="en-US" sz="1600" b="1" i="0" u="none" strike="noStrike" cap="none" normalizeH="0" baseline="0" smtClean="0">
                        <a:ln>
                          <a:noFill/>
                        </a:ln>
                        <a:solidFill>
                          <a:schemeClr val="hlink"/>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1" eaLnBrk="1" fontAlgn="base" latinLnBrk="0" hangingPunct="1">
                        <a:lnSpc>
                          <a:spcPct val="90000"/>
                        </a:lnSpc>
                        <a:spcBef>
                          <a:spcPct val="20000"/>
                        </a:spcBef>
                        <a:spcAft>
                          <a:spcPct val="0"/>
                        </a:spcAft>
                        <a:buClr>
                          <a:schemeClr val="tx2"/>
                        </a:buClr>
                        <a:buSzPct val="75000"/>
                        <a:buFont typeface="Wingdings" pitchFamily="2" charset="2"/>
                        <a:buNone/>
                        <a:tabLst/>
                      </a:pPr>
                      <a:r>
                        <a:rPr kumimoji="0" lang="fa-IR" sz="1600" b="1" i="0" u="none" strike="noStrike" cap="none" normalizeH="0" baseline="0" smtClean="0">
                          <a:ln>
                            <a:noFill/>
                          </a:ln>
                          <a:solidFill>
                            <a:schemeClr val="hlink"/>
                          </a:solidFill>
                          <a:effectLst/>
                          <a:latin typeface="Times New Roman" pitchFamily="18" charset="0"/>
                          <a:cs typeface="Times New Roman" pitchFamily="18" charset="0"/>
                        </a:rPr>
                        <a:t>دو</a:t>
                      </a:r>
                      <a:endParaRPr kumimoji="0" lang="en-US" sz="1600" b="1" i="0" u="none" strike="noStrike" cap="none" normalizeH="0" baseline="0" smtClean="0">
                        <a:ln>
                          <a:noFill/>
                        </a:ln>
                        <a:solidFill>
                          <a:schemeClr val="hlink"/>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1" eaLnBrk="1" fontAlgn="base" latinLnBrk="0" hangingPunct="1">
                        <a:lnSpc>
                          <a:spcPct val="90000"/>
                        </a:lnSpc>
                        <a:spcBef>
                          <a:spcPct val="20000"/>
                        </a:spcBef>
                        <a:spcAft>
                          <a:spcPct val="0"/>
                        </a:spcAft>
                        <a:buClr>
                          <a:schemeClr val="tx2"/>
                        </a:buClr>
                        <a:buSzPct val="75000"/>
                        <a:buFont typeface="Wingdings" pitchFamily="2" charset="2"/>
                        <a:buNone/>
                        <a:tabLst/>
                      </a:pPr>
                      <a:r>
                        <a:rPr kumimoji="0" lang="fa-IR" sz="1600" b="1" i="0" u="none" strike="noStrike" cap="none" normalizeH="0" baseline="0" smtClean="0">
                          <a:ln>
                            <a:noFill/>
                          </a:ln>
                          <a:solidFill>
                            <a:schemeClr val="hlink"/>
                          </a:solidFill>
                          <a:effectLst/>
                          <a:latin typeface="Times New Roman" pitchFamily="18" charset="0"/>
                          <a:cs typeface="Times New Roman" pitchFamily="18" charset="0"/>
                        </a:rPr>
                        <a:t>گلف</a:t>
                      </a:r>
                      <a:endParaRPr kumimoji="0" lang="en-US" sz="1600" b="1" i="0" u="none" strike="noStrike" cap="none" normalizeH="0" baseline="0" smtClean="0">
                        <a:ln>
                          <a:noFill/>
                        </a:ln>
                        <a:solidFill>
                          <a:schemeClr val="hlink"/>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1" eaLnBrk="1" fontAlgn="base" latinLnBrk="0" hangingPunct="1">
                        <a:lnSpc>
                          <a:spcPct val="90000"/>
                        </a:lnSpc>
                        <a:spcBef>
                          <a:spcPct val="20000"/>
                        </a:spcBef>
                        <a:spcAft>
                          <a:spcPct val="0"/>
                        </a:spcAft>
                        <a:buClr>
                          <a:schemeClr val="tx2"/>
                        </a:buClr>
                        <a:buSzPct val="75000"/>
                        <a:buFont typeface="Wingdings" pitchFamily="2" charset="2"/>
                        <a:buNone/>
                        <a:tabLst/>
                      </a:pPr>
                      <a:r>
                        <a:rPr kumimoji="0" lang="fa-IR" sz="1600" b="1" i="0" u="none" strike="noStrike" cap="none" normalizeH="0" baseline="0" smtClean="0">
                          <a:ln>
                            <a:noFill/>
                          </a:ln>
                          <a:solidFill>
                            <a:schemeClr val="hlink"/>
                          </a:solidFill>
                          <a:effectLst/>
                          <a:latin typeface="Times New Roman" pitchFamily="18" charset="0"/>
                          <a:cs typeface="Times New Roman" pitchFamily="18" charset="0"/>
                        </a:rPr>
                        <a:t>دوچرخه</a:t>
                      </a:r>
                      <a:endParaRPr kumimoji="0" lang="en-US" sz="1600" b="1" i="0" u="none" strike="noStrike" cap="none" normalizeH="0" baseline="0" smtClean="0">
                        <a:ln>
                          <a:noFill/>
                        </a:ln>
                        <a:solidFill>
                          <a:schemeClr val="hlink"/>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1" eaLnBrk="1" fontAlgn="base" latinLnBrk="0" hangingPunct="1">
                        <a:lnSpc>
                          <a:spcPct val="90000"/>
                        </a:lnSpc>
                        <a:spcBef>
                          <a:spcPct val="20000"/>
                        </a:spcBef>
                        <a:spcAft>
                          <a:spcPct val="0"/>
                        </a:spcAft>
                        <a:buClr>
                          <a:schemeClr val="tx2"/>
                        </a:buClr>
                        <a:buSzPct val="75000"/>
                        <a:buFont typeface="Wingdings" pitchFamily="2" charset="2"/>
                        <a:buNone/>
                        <a:tabLst/>
                      </a:pPr>
                      <a:r>
                        <a:rPr kumimoji="0" lang="fa-IR" sz="1600" b="1" i="0" u="none" strike="noStrike" cap="none" normalizeH="0" baseline="0" smtClean="0">
                          <a:ln>
                            <a:noFill/>
                          </a:ln>
                          <a:solidFill>
                            <a:schemeClr val="hlink"/>
                          </a:solidFill>
                          <a:effectLst/>
                          <a:latin typeface="Times New Roman" pitchFamily="18" charset="0"/>
                          <a:cs typeface="Times New Roman" pitchFamily="18" charset="0"/>
                        </a:rPr>
                        <a:t>كريكت</a:t>
                      </a:r>
                      <a:endParaRPr kumimoji="0" lang="en-US" sz="1600" b="1" i="0" u="none" strike="noStrike" cap="none" normalizeH="0" baseline="0" smtClean="0">
                        <a:ln>
                          <a:noFill/>
                        </a:ln>
                        <a:solidFill>
                          <a:schemeClr val="hlink"/>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1" eaLnBrk="1" fontAlgn="base" latinLnBrk="0" hangingPunct="1">
                        <a:lnSpc>
                          <a:spcPct val="90000"/>
                        </a:lnSpc>
                        <a:spcBef>
                          <a:spcPct val="20000"/>
                        </a:spcBef>
                        <a:spcAft>
                          <a:spcPct val="0"/>
                        </a:spcAft>
                        <a:buClr>
                          <a:schemeClr val="tx2"/>
                        </a:buClr>
                        <a:buSzPct val="75000"/>
                        <a:buFont typeface="Wingdings" pitchFamily="2" charset="2"/>
                        <a:buNone/>
                        <a:tabLst/>
                      </a:pPr>
                      <a:r>
                        <a:rPr kumimoji="0" lang="fa-IR" sz="1600" b="1" i="0" u="none" strike="noStrike" cap="none" normalizeH="0" baseline="0" smtClean="0">
                          <a:ln>
                            <a:noFill/>
                          </a:ln>
                          <a:solidFill>
                            <a:schemeClr val="hlink"/>
                          </a:solidFill>
                          <a:effectLst/>
                          <a:latin typeface="Times New Roman" pitchFamily="18" charset="0"/>
                          <a:cs typeface="Times New Roman" pitchFamily="18" charset="0"/>
                        </a:rPr>
                        <a:t>بسكتبال</a:t>
                      </a:r>
                      <a:endParaRPr kumimoji="0" lang="en-US" sz="1600" b="1" i="0" u="none" strike="noStrike" cap="none" normalizeH="0" baseline="0" smtClean="0">
                        <a:ln>
                          <a:noFill/>
                        </a:ln>
                        <a:solidFill>
                          <a:schemeClr val="hlink"/>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1" eaLnBrk="1" fontAlgn="base" latinLnBrk="0" hangingPunct="1">
                        <a:lnSpc>
                          <a:spcPct val="90000"/>
                        </a:lnSpc>
                        <a:spcBef>
                          <a:spcPct val="20000"/>
                        </a:spcBef>
                        <a:spcAft>
                          <a:spcPct val="0"/>
                        </a:spcAft>
                        <a:buClr>
                          <a:schemeClr val="tx2"/>
                        </a:buClr>
                        <a:buSzPct val="75000"/>
                        <a:buFont typeface="Wingdings" pitchFamily="2" charset="2"/>
                        <a:buNone/>
                        <a:tabLst/>
                      </a:pPr>
                      <a:r>
                        <a:rPr kumimoji="0" lang="fa-IR" sz="1600" b="1" i="0" u="none" strike="noStrike" cap="none" normalizeH="0" baseline="0" smtClean="0">
                          <a:ln>
                            <a:noFill/>
                          </a:ln>
                          <a:solidFill>
                            <a:schemeClr val="hlink"/>
                          </a:solidFill>
                          <a:effectLst/>
                          <a:latin typeface="Times New Roman" pitchFamily="18" charset="0"/>
                          <a:cs typeface="Times New Roman" pitchFamily="18" charset="0"/>
                        </a:rPr>
                        <a:t>فعاليت ورشي</a:t>
                      </a:r>
                      <a:endParaRPr kumimoji="0" lang="en-US" sz="1600" b="1" i="0" u="none" strike="noStrike" cap="none" normalizeH="0" baseline="0" smtClean="0">
                        <a:ln>
                          <a:noFill/>
                        </a:ln>
                        <a:solidFill>
                          <a:schemeClr val="hlink"/>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016000">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r>
                        <a:rPr kumimoji="0" lang="fa-IR" sz="18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r>
                        <a:rPr kumimoji="0" lang="fa-IR" sz="18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r>
                        <a:rPr kumimoji="0" lang="fa-IR" sz="18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r>
                        <a:rPr kumimoji="0" lang="fa-IR" sz="18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r>
                        <a:rPr kumimoji="0" lang="fa-IR" sz="18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r>
                        <a:rPr kumimoji="0" lang="fa-IR" sz="18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r>
                        <a:rPr kumimoji="0" lang="fa-IR" sz="18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r>
                        <a:rPr kumimoji="0" lang="fa-IR" sz="18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r>
                        <a:rPr kumimoji="0" lang="fa-IR" sz="18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r>
                        <a:rPr kumimoji="0" lang="fa-IR" sz="18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r>
                        <a:rPr kumimoji="0" lang="fa-IR" sz="1600" b="1" i="0" u="none" strike="noStrike" cap="none" normalizeH="0" baseline="0" smtClean="0">
                          <a:ln>
                            <a:noFill/>
                          </a:ln>
                          <a:solidFill>
                            <a:schemeClr val="hlink"/>
                          </a:solidFill>
                          <a:effectLst/>
                          <a:latin typeface="Times New Roman" pitchFamily="18" charset="0"/>
                          <a:cs typeface="Times New Roman" pitchFamily="18" charset="0"/>
                        </a:rPr>
                        <a:t>استقامت</a:t>
                      </a:r>
                      <a:endParaRPr kumimoji="0" lang="en-US" sz="1600" b="1" i="0" u="none" strike="noStrike" cap="none" normalizeH="0" baseline="0" smtClean="0">
                        <a:ln>
                          <a:noFill/>
                        </a:ln>
                        <a:solidFill>
                          <a:schemeClr val="hlink"/>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016000">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r>
                        <a:rPr kumimoji="0" lang="fa-IR" sz="18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r>
                        <a:rPr kumimoji="0" lang="fa-IR" sz="18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r>
                        <a:rPr kumimoji="0" lang="fa-IR" sz="18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r>
                        <a:rPr kumimoji="0" lang="fa-IR" sz="18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r>
                        <a:rPr kumimoji="0" lang="fa-IR" sz="18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r>
                        <a:rPr kumimoji="0" lang="fa-IR" sz="18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r>
                        <a:rPr kumimoji="0" lang="fa-IR" sz="18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r>
                        <a:rPr kumimoji="0" lang="fa-IR" sz="18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r>
                        <a:rPr kumimoji="0" lang="fa-IR" sz="18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r>
                        <a:rPr kumimoji="0" lang="fa-IR" sz="18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r>
                        <a:rPr kumimoji="0" lang="fa-IR" sz="1600" b="1" i="0" u="none" strike="noStrike" cap="none" normalizeH="0" baseline="0" smtClean="0">
                          <a:ln>
                            <a:noFill/>
                          </a:ln>
                          <a:solidFill>
                            <a:schemeClr val="hlink"/>
                          </a:solidFill>
                          <a:effectLst/>
                          <a:latin typeface="Times New Roman" pitchFamily="18" charset="0"/>
                          <a:cs typeface="Times New Roman" pitchFamily="18" charset="0"/>
                        </a:rPr>
                        <a:t>انعطاف</a:t>
                      </a:r>
                      <a:endParaRPr kumimoji="0" lang="en-US" sz="1600" b="1" i="0" u="none" strike="noStrike" cap="none" normalizeH="0" baseline="0" smtClean="0">
                        <a:ln>
                          <a:noFill/>
                        </a:ln>
                        <a:solidFill>
                          <a:schemeClr val="hlink"/>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016000">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r>
                        <a:rPr kumimoji="0" lang="fa-IR" sz="18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r>
                        <a:rPr kumimoji="0" lang="fa-IR" sz="18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r>
                        <a:rPr kumimoji="0" lang="fa-IR" sz="18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r>
                        <a:rPr kumimoji="0" lang="fa-IR" sz="18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r>
                        <a:rPr kumimoji="0" lang="fa-IR" sz="18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r>
                        <a:rPr kumimoji="0" lang="fa-IR" sz="18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r>
                        <a:rPr kumimoji="0" lang="fa-IR" sz="18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r>
                        <a:rPr kumimoji="0" lang="fa-IR" sz="18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r>
                        <a:rPr kumimoji="0" lang="fa-IR" sz="18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r>
                        <a:rPr kumimoji="0" lang="fa-IR" sz="18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r>
                        <a:rPr kumimoji="0" lang="fa-IR" sz="1600" b="1" i="0" u="none" strike="noStrike" cap="none" normalizeH="0" baseline="0" smtClean="0">
                          <a:ln>
                            <a:noFill/>
                          </a:ln>
                          <a:solidFill>
                            <a:schemeClr val="hlink"/>
                          </a:solidFill>
                          <a:effectLst/>
                          <a:latin typeface="Times New Roman" pitchFamily="18" charset="0"/>
                          <a:cs typeface="Times New Roman" pitchFamily="18" charset="0"/>
                        </a:rPr>
                        <a:t>قدرت</a:t>
                      </a:r>
                      <a:endParaRPr kumimoji="0" lang="en-US" sz="1600" b="1" i="0" u="none" strike="noStrike" cap="none" normalizeH="0" baseline="0" smtClean="0">
                        <a:ln>
                          <a:noFill/>
                        </a:ln>
                        <a:solidFill>
                          <a:schemeClr val="hlink"/>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53316" name="Text Box 183"/>
          <p:cNvSpPr txBox="1">
            <a:spLocks noChangeArrowheads="1"/>
          </p:cNvSpPr>
          <p:nvPr/>
        </p:nvSpPr>
        <p:spPr bwMode="auto">
          <a:xfrm>
            <a:off x="1371600" y="6324600"/>
            <a:ext cx="1066800" cy="457200"/>
          </a:xfrm>
          <a:prstGeom prst="rect">
            <a:avLst/>
          </a:prstGeom>
          <a:noFill/>
          <a:ln w="12700">
            <a:noFill/>
            <a:miter lim="800000"/>
            <a:headEnd type="none" w="sm" len="sm"/>
            <a:tailEnd type="none" w="sm" len="sm"/>
          </a:ln>
        </p:spPr>
        <p:txBody>
          <a:bodyPr>
            <a:spAutoFit/>
          </a:bodyPr>
          <a:lstStyle/>
          <a:p>
            <a:pPr rtl="1">
              <a:spcBef>
                <a:spcPct val="50000"/>
              </a:spcBef>
            </a:pPr>
            <a:r>
              <a:rPr lang="fa-IR">
                <a:cs typeface="Times New Roman" pitchFamily="18" charset="0"/>
                <a:hlinkClick r:id="rId2" action="ppaction://hlinksldjump"/>
              </a:rPr>
              <a:t>بازگشت</a:t>
            </a:r>
            <a:endParaRPr lang="en-US">
              <a:cs typeface="Times New Roman" pitchFamily="18" charset="0"/>
            </a:endParaRPr>
          </a:p>
        </p:txBody>
      </p:sp>
    </p:spTree>
  </p:cSld>
  <p:clrMapOvr>
    <a:masterClrMapping/>
  </p:clrMapOvr>
  <p:transition>
    <p:checke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6" name="Rectangle 3"/>
          <p:cNvSpPr>
            <a:spLocks noGrp="1" noChangeArrowheads="1"/>
          </p:cNvSpPr>
          <p:nvPr>
            <p:ph idx="1"/>
          </p:nvPr>
        </p:nvSpPr>
        <p:spPr>
          <a:xfrm>
            <a:off x="685800" y="1752600"/>
            <a:ext cx="7772400" cy="4114800"/>
          </a:xfrm>
        </p:spPr>
        <p:txBody>
          <a:bodyPr>
            <a:normAutofit/>
          </a:bodyPr>
          <a:lstStyle/>
          <a:p>
            <a:pPr algn="r" rtl="1" eaLnBrk="1" hangingPunct="1">
              <a:lnSpc>
                <a:spcPct val="80000"/>
              </a:lnSpc>
            </a:pPr>
            <a:r>
              <a:rPr lang="fa-IR" sz="2000" smtClean="0">
                <a:cs typeface="Times New Roman" pitchFamily="18" charset="0"/>
              </a:rPr>
              <a:t>تقسيم يك وعده غذايي مفصل به چندين وعده كوچك</a:t>
            </a:r>
          </a:p>
          <a:p>
            <a:pPr algn="r" rtl="1" eaLnBrk="1" hangingPunct="1">
              <a:lnSpc>
                <a:spcPct val="80000"/>
              </a:lnSpc>
            </a:pPr>
            <a:r>
              <a:rPr lang="fa-IR" sz="2000" smtClean="0">
                <a:cs typeface="Times New Roman" pitchFamily="18" charset="0"/>
              </a:rPr>
              <a:t>حفظ وزن مناسب</a:t>
            </a:r>
          </a:p>
          <a:p>
            <a:pPr algn="r" rtl="1" eaLnBrk="1" hangingPunct="1">
              <a:lnSpc>
                <a:spcPct val="80000"/>
              </a:lnSpc>
            </a:pPr>
            <a:r>
              <a:rPr lang="fa-IR" sz="2000" smtClean="0">
                <a:cs typeface="Times New Roman" pitchFamily="18" charset="0"/>
              </a:rPr>
              <a:t>اعتدال در غذا خوردن</a:t>
            </a:r>
          </a:p>
          <a:p>
            <a:pPr algn="r" rtl="1" eaLnBrk="1" hangingPunct="1">
              <a:lnSpc>
                <a:spcPct val="80000"/>
              </a:lnSpc>
            </a:pPr>
            <a:r>
              <a:rPr lang="fa-IR" sz="2000" smtClean="0">
                <a:cs typeface="Times New Roman" pitchFamily="18" charset="0"/>
              </a:rPr>
              <a:t>اجتناب ا خوردن تنقلات</a:t>
            </a:r>
          </a:p>
          <a:p>
            <a:pPr algn="r" rtl="1" eaLnBrk="1" hangingPunct="1">
              <a:lnSpc>
                <a:spcPct val="80000"/>
              </a:lnSpc>
            </a:pPr>
            <a:r>
              <a:rPr lang="fa-IR" sz="2000" smtClean="0">
                <a:cs typeface="Times New Roman" pitchFamily="18" charset="0"/>
              </a:rPr>
              <a:t>استفاده از ميان وعده هاي شيرين</a:t>
            </a:r>
          </a:p>
          <a:p>
            <a:pPr algn="r" rtl="1" eaLnBrk="1" hangingPunct="1">
              <a:lnSpc>
                <a:spcPct val="80000"/>
              </a:lnSpc>
            </a:pPr>
            <a:r>
              <a:rPr lang="fa-IR" sz="2000" smtClean="0">
                <a:cs typeface="Times New Roman" pitchFamily="18" charset="0"/>
              </a:rPr>
              <a:t>اجتناب از نگهداري شيريني و شكلات در منزل</a:t>
            </a:r>
          </a:p>
          <a:p>
            <a:pPr algn="r" rtl="1" eaLnBrk="1" hangingPunct="1">
              <a:lnSpc>
                <a:spcPct val="80000"/>
              </a:lnSpc>
            </a:pPr>
            <a:r>
              <a:rPr lang="fa-IR" sz="2000" smtClean="0">
                <a:cs typeface="Times New Roman" pitchFamily="18" charset="0"/>
              </a:rPr>
              <a:t>اجتناب از خوردن بيش از حد نمك،شكر و نان سفيد</a:t>
            </a:r>
          </a:p>
          <a:p>
            <a:pPr algn="r" rtl="1" eaLnBrk="1" hangingPunct="1">
              <a:lnSpc>
                <a:spcPct val="80000"/>
              </a:lnSpc>
            </a:pPr>
            <a:r>
              <a:rPr lang="fa-IR" sz="2000" smtClean="0">
                <a:cs typeface="Times New Roman" pitchFamily="18" charset="0"/>
              </a:rPr>
              <a:t>اجتناب از خوردن غذاهايي مثل پيتزا بيش از يك بار درهفته</a:t>
            </a:r>
          </a:p>
          <a:p>
            <a:pPr algn="r" rtl="1" eaLnBrk="1" hangingPunct="1">
              <a:lnSpc>
                <a:spcPct val="80000"/>
              </a:lnSpc>
            </a:pPr>
            <a:r>
              <a:rPr lang="fa-IR" sz="2000" smtClean="0">
                <a:cs typeface="Times New Roman" pitchFamily="18" charset="0"/>
              </a:rPr>
              <a:t>اجتناب از غذاهاي چرب و استفاده از روغن زيتون</a:t>
            </a:r>
          </a:p>
          <a:p>
            <a:pPr algn="r" rtl="1" eaLnBrk="1" hangingPunct="1">
              <a:lnSpc>
                <a:spcPct val="80000"/>
              </a:lnSpc>
            </a:pPr>
            <a:r>
              <a:rPr lang="fa-IR" sz="2000" smtClean="0">
                <a:cs typeface="Times New Roman" pitchFamily="18" charset="0"/>
              </a:rPr>
              <a:t>جايگزني روش آب پز به جاي سرخ كردن</a:t>
            </a:r>
          </a:p>
          <a:p>
            <a:pPr algn="r" rtl="1" eaLnBrk="1" hangingPunct="1">
              <a:lnSpc>
                <a:spcPct val="80000"/>
              </a:lnSpc>
            </a:pPr>
            <a:r>
              <a:rPr lang="fa-IR" sz="2000" smtClean="0">
                <a:cs typeface="Times New Roman" pitchFamily="18" charset="0"/>
              </a:rPr>
              <a:t>اجتناب از مصرف بيش از حد كافئين</a:t>
            </a:r>
          </a:p>
          <a:p>
            <a:pPr algn="r" rtl="1" eaLnBrk="1" hangingPunct="1">
              <a:lnSpc>
                <a:spcPct val="80000"/>
              </a:lnSpc>
            </a:pPr>
            <a:r>
              <a:rPr lang="fa-IR" sz="2000" smtClean="0">
                <a:cs typeface="Times New Roman" pitchFamily="18" charset="0"/>
              </a:rPr>
              <a:t>نوشيدن 8 ليوان آب در روز</a:t>
            </a:r>
          </a:p>
          <a:p>
            <a:pPr algn="r" rtl="1" eaLnBrk="1" hangingPunct="1">
              <a:lnSpc>
                <a:spcPct val="80000"/>
              </a:lnSpc>
            </a:pPr>
            <a:r>
              <a:rPr lang="fa-IR" sz="2000" smtClean="0">
                <a:cs typeface="Times New Roman" pitchFamily="18" charset="0"/>
              </a:rPr>
              <a:t>استفاده كامل از همه مواد غذايي(ويتامينها-كربو هيدراتها-پروتئينهاي گياهي و حيواني و چربيها) </a:t>
            </a:r>
          </a:p>
          <a:p>
            <a:pPr algn="r" rtl="1" eaLnBrk="1" hangingPunct="1">
              <a:lnSpc>
                <a:spcPct val="80000"/>
              </a:lnSpc>
            </a:pPr>
            <a:endParaRPr lang="en-US" sz="2000" smtClean="0">
              <a:cs typeface="Times New Roman" pitchFamily="18" charset="0"/>
            </a:endParaRPr>
          </a:p>
        </p:txBody>
      </p:sp>
      <p:sp>
        <p:nvSpPr>
          <p:cNvPr id="5" name="Slide Number Placeholder 5"/>
          <p:cNvSpPr>
            <a:spLocks noGrp="1"/>
          </p:cNvSpPr>
          <p:nvPr>
            <p:ph type="sldNum" sz="quarter" idx="12"/>
          </p:nvPr>
        </p:nvSpPr>
        <p:spPr/>
        <p:txBody>
          <a:bodyPr/>
          <a:lstStyle/>
          <a:p>
            <a:pPr lvl="1">
              <a:defRPr/>
            </a:pPr>
            <a:fld id="{E25E311E-DB73-40E3-99C5-BA587B9D6223}" type="slidenum">
              <a:rPr lang="ar-SA"/>
              <a:pPr lvl="1">
                <a:defRPr/>
              </a:pPr>
              <a:t>41</a:t>
            </a:fld>
            <a:endParaRPr lang="en-US">
              <a:latin typeface="Times New Roman" pitchFamily="18" charset="0"/>
            </a:endParaRPr>
          </a:p>
        </p:txBody>
      </p:sp>
      <p:sp>
        <p:nvSpPr>
          <p:cNvPr id="69634" name="Rectangle 2"/>
          <p:cNvSpPr>
            <a:spLocks noGrp="1" noChangeArrowheads="1"/>
          </p:cNvSpPr>
          <p:nvPr>
            <p:ph type="title"/>
          </p:nvPr>
        </p:nvSpPr>
        <p:spPr>
          <a:xfrm>
            <a:off x="762000" y="381000"/>
            <a:ext cx="8080375" cy="1143000"/>
          </a:xfrm>
        </p:spPr>
        <p:txBody>
          <a:bodyPr/>
          <a:lstStyle/>
          <a:p>
            <a:pPr algn="r" rtl="1" eaLnBrk="1" hangingPunct="1">
              <a:defRPr/>
            </a:pPr>
            <a:r>
              <a:rPr lang="fa-IR" smtClean="0">
                <a:cs typeface="Arial" pitchFamily="34" charset="0"/>
              </a:rPr>
              <a:t>بهبود رژيم غذايي</a:t>
            </a:r>
            <a:endParaRPr lang="en-US" smtClean="0">
              <a:cs typeface="Arial" pitchFamily="34" charset="0"/>
            </a:endParaRPr>
          </a:p>
        </p:txBody>
      </p:sp>
      <p:sp>
        <p:nvSpPr>
          <p:cNvPr id="54277" name="Text Box 4"/>
          <p:cNvSpPr txBox="1">
            <a:spLocks noChangeArrowheads="1"/>
          </p:cNvSpPr>
          <p:nvPr/>
        </p:nvSpPr>
        <p:spPr bwMode="auto">
          <a:xfrm>
            <a:off x="1371600" y="5943600"/>
            <a:ext cx="1143000" cy="457200"/>
          </a:xfrm>
          <a:prstGeom prst="rect">
            <a:avLst/>
          </a:prstGeom>
          <a:noFill/>
          <a:ln w="12700">
            <a:noFill/>
            <a:miter lim="800000"/>
            <a:headEnd type="none" w="sm" len="sm"/>
            <a:tailEnd type="none" w="sm" len="sm"/>
          </a:ln>
        </p:spPr>
        <p:txBody>
          <a:bodyPr>
            <a:spAutoFit/>
          </a:bodyPr>
          <a:lstStyle/>
          <a:p>
            <a:pPr rtl="1">
              <a:spcBef>
                <a:spcPct val="50000"/>
              </a:spcBef>
            </a:pPr>
            <a:r>
              <a:rPr lang="fa-IR">
                <a:cs typeface="Times New Roman" pitchFamily="18" charset="0"/>
                <a:hlinkClick r:id="rId2" action="ppaction://hlinksldjump"/>
              </a:rPr>
              <a:t>بازگشت</a:t>
            </a:r>
            <a:endParaRPr lang="en-US">
              <a:cs typeface="Times New Roman" pitchFamily="18" charset="0"/>
            </a:endParaRPr>
          </a:p>
        </p:txBody>
      </p:sp>
    </p:spTree>
  </p:cSld>
  <p:clrMapOvr>
    <a:masterClrMapping/>
  </p:clrMapOvr>
  <p:transition>
    <p:checke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5300" name="Picture 5"/>
          <p:cNvPicPr>
            <a:picLocks noGrp="1" noChangeAspect="1" noChangeArrowheads="1"/>
          </p:cNvPicPr>
          <p:nvPr>
            <p:ph idx="1"/>
          </p:nvPr>
        </p:nvPicPr>
        <p:blipFill>
          <a:blip r:embed="rId2" cstate="print"/>
          <a:srcRect/>
          <a:stretch>
            <a:fillRect/>
          </a:stretch>
        </p:blipFill>
        <p:spPr>
          <a:xfrm>
            <a:off x="682625" y="914400"/>
            <a:ext cx="7772400" cy="5562600"/>
          </a:xfrm>
        </p:spPr>
      </p:pic>
      <p:sp>
        <p:nvSpPr>
          <p:cNvPr id="4" name="Slide Number Placeholder 5"/>
          <p:cNvSpPr>
            <a:spLocks noGrp="1"/>
          </p:cNvSpPr>
          <p:nvPr>
            <p:ph type="sldNum" sz="quarter" idx="12"/>
          </p:nvPr>
        </p:nvSpPr>
        <p:spPr/>
        <p:txBody>
          <a:bodyPr/>
          <a:lstStyle/>
          <a:p>
            <a:pPr lvl="1">
              <a:defRPr/>
            </a:pPr>
            <a:fld id="{6797A573-5E36-4319-92C5-6A4EB228C6F2}" type="slidenum">
              <a:rPr lang="ar-SA"/>
              <a:pPr lvl="1">
                <a:defRPr/>
              </a:pPr>
              <a:t>42</a:t>
            </a:fld>
            <a:endParaRPr lang="en-US">
              <a:latin typeface="Times New Roman" pitchFamily="18" charset="0"/>
            </a:endParaRPr>
          </a:p>
        </p:txBody>
      </p:sp>
      <p:sp>
        <p:nvSpPr>
          <p:cNvPr id="70658" name="Rectangle 2"/>
          <p:cNvSpPr>
            <a:spLocks noGrp="1" noChangeArrowheads="1"/>
          </p:cNvSpPr>
          <p:nvPr>
            <p:ph type="title"/>
          </p:nvPr>
        </p:nvSpPr>
        <p:spPr>
          <a:xfrm>
            <a:off x="2971800" y="228600"/>
            <a:ext cx="5794375" cy="609600"/>
          </a:xfrm>
        </p:spPr>
        <p:txBody>
          <a:bodyPr/>
          <a:lstStyle/>
          <a:p>
            <a:pPr algn="r" rtl="1" eaLnBrk="1" hangingPunct="1">
              <a:defRPr/>
            </a:pPr>
            <a:r>
              <a:rPr lang="fa-IR" sz="3200" smtClean="0"/>
              <a:t>چند راهكار معنوي براي كاهش استرس</a:t>
            </a:r>
            <a:endParaRPr lang="en-US" sz="3200" smtClean="0"/>
          </a:p>
        </p:txBody>
      </p:sp>
    </p:spTree>
  </p:cSld>
  <p:clrMapOvr>
    <a:masterClrMapping/>
  </p:clrMapOvr>
  <p:transition>
    <p:checke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6323" name="Picture 3"/>
          <p:cNvPicPr>
            <a:picLocks noGrp="1" noChangeAspect="1" noChangeArrowheads="1"/>
          </p:cNvPicPr>
          <p:nvPr>
            <p:ph idx="1"/>
          </p:nvPr>
        </p:nvPicPr>
        <p:blipFill>
          <a:blip r:embed="rId2" cstate="print"/>
          <a:srcRect/>
          <a:stretch>
            <a:fillRect/>
          </a:stretch>
        </p:blipFill>
        <p:spPr>
          <a:xfrm>
            <a:off x="682625" y="381000"/>
            <a:ext cx="7772400" cy="5715000"/>
          </a:xfrm>
        </p:spPr>
      </p:pic>
      <p:sp>
        <p:nvSpPr>
          <p:cNvPr id="4" name="Slide Number Placeholder 5"/>
          <p:cNvSpPr>
            <a:spLocks noGrp="1"/>
          </p:cNvSpPr>
          <p:nvPr>
            <p:ph type="sldNum" sz="quarter" idx="12"/>
          </p:nvPr>
        </p:nvSpPr>
        <p:spPr/>
        <p:txBody>
          <a:bodyPr/>
          <a:lstStyle/>
          <a:p>
            <a:pPr lvl="1">
              <a:defRPr/>
            </a:pPr>
            <a:fld id="{7E3EFF46-5D71-4096-A884-420616364B39}" type="slidenum">
              <a:rPr lang="ar-SA"/>
              <a:pPr lvl="1">
                <a:defRPr/>
              </a:pPr>
              <a:t>43</a:t>
            </a:fld>
            <a:endParaRPr lang="en-US">
              <a:latin typeface="Times New Roman" pitchFamily="18" charset="0"/>
            </a:endParaRPr>
          </a:p>
        </p:txBody>
      </p:sp>
      <p:sp>
        <p:nvSpPr>
          <p:cNvPr id="56324" name="Text Box 4"/>
          <p:cNvSpPr txBox="1">
            <a:spLocks noChangeArrowheads="1"/>
          </p:cNvSpPr>
          <p:nvPr/>
        </p:nvSpPr>
        <p:spPr bwMode="auto">
          <a:xfrm>
            <a:off x="1447800" y="6172200"/>
            <a:ext cx="1143000" cy="457200"/>
          </a:xfrm>
          <a:prstGeom prst="rect">
            <a:avLst/>
          </a:prstGeom>
          <a:noFill/>
          <a:ln w="12700">
            <a:noFill/>
            <a:miter lim="800000"/>
            <a:headEnd type="none" w="sm" len="sm"/>
            <a:tailEnd type="none" w="sm" len="sm"/>
          </a:ln>
        </p:spPr>
        <p:txBody>
          <a:bodyPr>
            <a:spAutoFit/>
          </a:bodyPr>
          <a:lstStyle/>
          <a:p>
            <a:pPr>
              <a:spcBef>
                <a:spcPct val="50000"/>
              </a:spcBef>
            </a:pPr>
            <a:r>
              <a:rPr lang="fa-IR">
                <a:cs typeface="Times New Roman" pitchFamily="18" charset="0"/>
                <a:hlinkClick r:id="rId3" action="ppaction://hlinksldjump"/>
              </a:rPr>
              <a:t>بازگشت</a:t>
            </a:r>
            <a:endParaRPr lang="en-US">
              <a:cs typeface="Times New Roman" pitchFamily="18" charset="0"/>
            </a:endParaRPr>
          </a:p>
        </p:txBody>
      </p:sp>
    </p:spTree>
  </p:cSld>
  <p:clrMapOvr>
    <a:masterClrMapping/>
  </p:clrMapOvr>
  <p:transition advClick="0">
    <p:checke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8" name="Rectangle 3"/>
          <p:cNvSpPr>
            <a:spLocks noGrp="1" noChangeArrowheads="1"/>
          </p:cNvSpPr>
          <p:nvPr>
            <p:ph idx="1"/>
          </p:nvPr>
        </p:nvSpPr>
        <p:spPr>
          <a:xfrm>
            <a:off x="228600" y="1219200"/>
            <a:ext cx="8226425" cy="5029200"/>
          </a:xfrm>
        </p:spPr>
        <p:txBody>
          <a:bodyPr>
            <a:normAutofit lnSpcReduction="10000"/>
          </a:bodyPr>
          <a:lstStyle/>
          <a:p>
            <a:pPr algn="r" rtl="1" eaLnBrk="1" hangingPunct="1">
              <a:buFont typeface="Wingdings" pitchFamily="2" charset="2"/>
              <a:buNone/>
            </a:pPr>
            <a:r>
              <a:rPr lang="ar-SA" sz="1600" smtClean="0">
                <a:latin typeface="Tahoma" pitchFamily="34" charset="0"/>
              </a:rPr>
              <a:t>1- وقتي كارها در محيط كار درست پيش نمي رود  ، من خود را مقصر مي دانم.</a:t>
            </a:r>
            <a:endParaRPr lang="ar-SA" sz="1600" smtClean="0">
              <a:latin typeface="Arial Unicode MS" pitchFamily="34" charset="-128"/>
              <a:ea typeface="Arial Unicode MS" pitchFamily="34" charset="-128"/>
              <a:cs typeface="Arial Unicode MS" pitchFamily="34" charset="-128"/>
            </a:endParaRPr>
          </a:p>
          <a:p>
            <a:pPr algn="r" rtl="1" eaLnBrk="1" hangingPunct="1">
              <a:buFont typeface="Wingdings" pitchFamily="2" charset="2"/>
              <a:buNone/>
            </a:pPr>
            <a:r>
              <a:rPr lang="ar-SA" sz="1600" smtClean="0">
                <a:latin typeface="Tahoma" pitchFamily="34" charset="0"/>
              </a:rPr>
              <a:t>1 ) هرگز              2) گاهي اوقات             3) اغلب             4)هميشه </a:t>
            </a:r>
          </a:p>
          <a:p>
            <a:pPr algn="r" rtl="1" eaLnBrk="1" hangingPunct="1">
              <a:buFont typeface="Wingdings" pitchFamily="2" charset="2"/>
              <a:buNone/>
            </a:pPr>
            <a:endParaRPr lang="ar-SA" sz="1600" smtClean="0">
              <a:latin typeface="Arial Unicode MS" pitchFamily="34" charset="-128"/>
              <a:ea typeface="Arial Unicode MS" pitchFamily="34" charset="-128"/>
              <a:cs typeface="Arial Unicode MS" pitchFamily="34" charset="-128"/>
            </a:endParaRPr>
          </a:p>
          <a:p>
            <a:pPr algn="r" rtl="1" eaLnBrk="1" hangingPunct="1">
              <a:buFont typeface="Wingdings" pitchFamily="2" charset="2"/>
              <a:buNone/>
            </a:pPr>
            <a:r>
              <a:rPr lang="ar-SA" sz="1600" smtClean="0">
                <a:latin typeface="Tahoma" pitchFamily="34" charset="0"/>
              </a:rPr>
              <a:t>2- من مشكلاتم را در خودم مي ريزم و بعد احساس انفجار مي كنم.</a:t>
            </a:r>
            <a:endParaRPr lang="ar-SA" sz="1600" smtClean="0">
              <a:latin typeface="Arial Unicode MS" pitchFamily="34" charset="-128"/>
              <a:ea typeface="Arial Unicode MS" pitchFamily="34" charset="-128"/>
              <a:cs typeface="Arial Unicode MS" pitchFamily="34" charset="-128"/>
            </a:endParaRPr>
          </a:p>
          <a:p>
            <a:pPr algn="r" rtl="1" eaLnBrk="1" hangingPunct="1">
              <a:buFont typeface="Wingdings" pitchFamily="2" charset="2"/>
              <a:buNone/>
            </a:pPr>
            <a:r>
              <a:rPr lang="ar-SA" sz="1600" smtClean="0">
                <a:latin typeface="Tahoma" pitchFamily="34" charset="0"/>
              </a:rPr>
              <a:t>1 ) هرگز              2) گاهي اوقات             3) اغلب             4)هميشه</a:t>
            </a:r>
          </a:p>
          <a:p>
            <a:pPr algn="r" rtl="1" eaLnBrk="1" hangingPunct="1">
              <a:buFont typeface="Wingdings" pitchFamily="2" charset="2"/>
              <a:buNone/>
            </a:pPr>
            <a:endParaRPr lang="ar-SA" sz="1600" smtClean="0">
              <a:latin typeface="Arial Unicode MS" pitchFamily="34" charset="-128"/>
              <a:ea typeface="Arial Unicode MS" pitchFamily="34" charset="-128"/>
              <a:cs typeface="Arial Unicode MS" pitchFamily="34" charset="-128"/>
            </a:endParaRPr>
          </a:p>
          <a:p>
            <a:pPr algn="r" rtl="1" eaLnBrk="1" hangingPunct="1">
              <a:buFont typeface="Wingdings" pitchFamily="2" charset="2"/>
              <a:buNone/>
            </a:pPr>
            <a:r>
              <a:rPr lang="ar-SA" sz="1600" smtClean="0">
                <a:latin typeface="Tahoma" pitchFamily="34" charset="0"/>
              </a:rPr>
              <a:t>3- من براي فراموش كردن مشكلات شخصي، روي كارم تمركز مي كنم.</a:t>
            </a:r>
            <a:endParaRPr lang="ar-SA" sz="1600" smtClean="0">
              <a:latin typeface="Arial Unicode MS" pitchFamily="34" charset="-128"/>
              <a:ea typeface="Arial Unicode MS" pitchFamily="34" charset="-128"/>
              <a:cs typeface="Arial Unicode MS" pitchFamily="34" charset="-128"/>
            </a:endParaRPr>
          </a:p>
          <a:p>
            <a:pPr algn="r" rtl="1" eaLnBrk="1" hangingPunct="1">
              <a:buFont typeface="Wingdings" pitchFamily="2" charset="2"/>
              <a:buNone/>
            </a:pPr>
            <a:r>
              <a:rPr lang="ar-SA" sz="1600" smtClean="0">
                <a:latin typeface="Tahoma" pitchFamily="34" charset="0"/>
              </a:rPr>
              <a:t>1 ) هرگز              2) گاهي اوقات             3) اغلب             4)هميشه</a:t>
            </a:r>
          </a:p>
          <a:p>
            <a:pPr algn="r" rtl="1" eaLnBrk="1" hangingPunct="1">
              <a:buFont typeface="Wingdings" pitchFamily="2" charset="2"/>
              <a:buNone/>
            </a:pPr>
            <a:endParaRPr lang="ar-SA" sz="1600" smtClean="0">
              <a:latin typeface="Arial Unicode MS" pitchFamily="34" charset="-128"/>
              <a:ea typeface="Arial Unicode MS" pitchFamily="34" charset="-128"/>
              <a:cs typeface="Arial Unicode MS" pitchFamily="34" charset="-128"/>
            </a:endParaRPr>
          </a:p>
          <a:p>
            <a:pPr algn="r" rtl="1" eaLnBrk="1" hangingPunct="1">
              <a:buFont typeface="Wingdings" pitchFamily="2" charset="2"/>
              <a:buNone/>
            </a:pPr>
            <a:r>
              <a:rPr lang="ar-SA" sz="1600" smtClean="0">
                <a:latin typeface="Tahoma" pitchFamily="34" charset="0"/>
              </a:rPr>
              <a:t>4- من عصبانيت و خشم خود را روي نزديكانم خالي مي كنم.</a:t>
            </a:r>
            <a:endParaRPr lang="ar-SA" sz="1600" smtClean="0">
              <a:latin typeface="Arial Unicode MS" pitchFamily="34" charset="-128"/>
              <a:ea typeface="Arial Unicode MS" pitchFamily="34" charset="-128"/>
              <a:cs typeface="Arial Unicode MS" pitchFamily="34" charset="-128"/>
            </a:endParaRPr>
          </a:p>
          <a:p>
            <a:pPr algn="r" rtl="1" eaLnBrk="1" hangingPunct="1">
              <a:buFont typeface="Wingdings" pitchFamily="2" charset="2"/>
              <a:buNone/>
            </a:pPr>
            <a:r>
              <a:rPr lang="ar-SA" sz="1600" smtClean="0">
                <a:latin typeface="Tahoma" pitchFamily="34" charset="0"/>
              </a:rPr>
              <a:t>1 ) هرگز              2) گاهي اوقات             3) اغلب             4)هميشه</a:t>
            </a:r>
          </a:p>
          <a:p>
            <a:pPr algn="r" rtl="1" eaLnBrk="1" hangingPunct="1">
              <a:buFont typeface="Wingdings" pitchFamily="2" charset="2"/>
              <a:buNone/>
            </a:pPr>
            <a:endParaRPr lang="ar-SA" sz="1600" smtClean="0">
              <a:latin typeface="Tahoma" pitchFamily="34" charset="0"/>
            </a:endParaRPr>
          </a:p>
          <a:p>
            <a:pPr algn="r" rtl="1" eaLnBrk="1" hangingPunct="1">
              <a:buFont typeface="Wingdings" pitchFamily="2" charset="2"/>
              <a:buNone/>
            </a:pPr>
            <a:r>
              <a:rPr lang="ar-SA" sz="1600" smtClean="0">
                <a:latin typeface="Tahoma" pitchFamily="34" charset="0"/>
              </a:rPr>
              <a:t>5- من وقتي تحت فشار هستم، به تغييرات منفي در الگوهي رفتاريم توجهي ندارم. </a:t>
            </a:r>
          </a:p>
          <a:p>
            <a:pPr algn="r" rtl="1" eaLnBrk="1" hangingPunct="1">
              <a:buFont typeface="Wingdings" pitchFamily="2" charset="2"/>
              <a:buNone/>
            </a:pPr>
            <a:r>
              <a:rPr lang="ar-SA" sz="1600" smtClean="0">
                <a:latin typeface="Tahoma" pitchFamily="34" charset="0"/>
              </a:rPr>
              <a:t>1 ) هرگز              2) گاهي اوقات             3) اغلب             4)هميشه</a:t>
            </a:r>
          </a:p>
          <a:p>
            <a:pPr algn="r" rtl="1" eaLnBrk="1" hangingPunct="1">
              <a:buFont typeface="Wingdings" pitchFamily="2" charset="2"/>
              <a:buNone/>
            </a:pPr>
            <a:endParaRPr lang="ar-SA" sz="1600" smtClean="0">
              <a:latin typeface="Tahoma" pitchFamily="34" charset="0"/>
            </a:endParaRPr>
          </a:p>
          <a:p>
            <a:pPr algn="r" rtl="1" eaLnBrk="1" hangingPunct="1">
              <a:buFont typeface="Wingdings" pitchFamily="2" charset="2"/>
              <a:buNone/>
            </a:pPr>
            <a:r>
              <a:rPr lang="ar-SA" sz="1600" smtClean="0">
                <a:latin typeface="Tahoma" pitchFamily="34" charset="0"/>
              </a:rPr>
              <a:t>6- من بر روي جنبه هي منفي زندگيم بيشتر تكيه مي كنم تا بر روي جنبه هاي مثبت زندگيم. </a:t>
            </a:r>
          </a:p>
          <a:p>
            <a:pPr algn="r" rtl="1" eaLnBrk="1" hangingPunct="1">
              <a:buFont typeface="Wingdings" pitchFamily="2" charset="2"/>
              <a:buNone/>
            </a:pPr>
            <a:r>
              <a:rPr lang="ar-SA" sz="1600" smtClean="0">
                <a:latin typeface="Tahoma" pitchFamily="34" charset="0"/>
              </a:rPr>
              <a:t>1 ) هرگز              2) گاهي اوقات             3) اغلب             4)هميشه</a:t>
            </a:r>
            <a:endParaRPr lang="en-US" sz="1600" smtClean="0">
              <a:latin typeface="Tahoma" pitchFamily="34" charset="0"/>
            </a:endParaRPr>
          </a:p>
        </p:txBody>
      </p:sp>
      <p:sp>
        <p:nvSpPr>
          <p:cNvPr id="4" name="Slide Number Placeholder 5"/>
          <p:cNvSpPr>
            <a:spLocks noGrp="1"/>
          </p:cNvSpPr>
          <p:nvPr>
            <p:ph type="sldNum" sz="quarter" idx="12"/>
          </p:nvPr>
        </p:nvSpPr>
        <p:spPr/>
        <p:txBody>
          <a:bodyPr/>
          <a:lstStyle/>
          <a:p>
            <a:pPr lvl="1">
              <a:defRPr/>
            </a:pPr>
            <a:fld id="{289404EC-1562-4693-B700-47BAEFF191D0}" type="slidenum">
              <a:rPr lang="ar-SA"/>
              <a:pPr lvl="1">
                <a:defRPr/>
              </a:pPr>
              <a:t>44</a:t>
            </a:fld>
            <a:endParaRPr lang="en-US">
              <a:latin typeface="Times New Roman" pitchFamily="18" charset="0"/>
            </a:endParaRPr>
          </a:p>
        </p:txBody>
      </p:sp>
      <p:sp>
        <p:nvSpPr>
          <p:cNvPr id="72706" name="Rectangle 2"/>
          <p:cNvSpPr>
            <a:spLocks noGrp="1" noChangeArrowheads="1"/>
          </p:cNvSpPr>
          <p:nvPr>
            <p:ph type="title"/>
          </p:nvPr>
        </p:nvSpPr>
        <p:spPr>
          <a:xfrm>
            <a:off x="685800" y="228600"/>
            <a:ext cx="8080375" cy="1143000"/>
          </a:xfrm>
        </p:spPr>
        <p:txBody>
          <a:bodyPr/>
          <a:lstStyle/>
          <a:p>
            <a:pPr algn="r" rtl="1" eaLnBrk="1" hangingPunct="1">
              <a:defRPr/>
            </a:pPr>
            <a:r>
              <a:rPr lang="fa-IR" smtClean="0">
                <a:cs typeface="Arial" pitchFamily="34" charset="0"/>
              </a:rPr>
              <a:t>اندازه گيري استرس</a:t>
            </a:r>
            <a:endParaRPr lang="en-US" smtClean="0">
              <a:cs typeface="Arial" pitchFamily="34" charset="0"/>
            </a:endParaRPr>
          </a:p>
        </p:txBody>
      </p:sp>
    </p:spTree>
  </p:cSld>
  <p:clrMapOvr>
    <a:masterClrMapping/>
  </p:clrMapOvr>
  <p:transition>
    <p:checke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1" name="Rectangle 2"/>
          <p:cNvSpPr>
            <a:spLocks noGrp="1" noChangeArrowheads="1"/>
          </p:cNvSpPr>
          <p:nvPr>
            <p:ph idx="1"/>
          </p:nvPr>
        </p:nvSpPr>
        <p:spPr>
          <a:xfrm>
            <a:off x="228600" y="304800"/>
            <a:ext cx="8610600" cy="6553200"/>
          </a:xfrm>
        </p:spPr>
        <p:txBody>
          <a:bodyPr>
            <a:normAutofit lnSpcReduction="10000"/>
          </a:bodyPr>
          <a:lstStyle/>
          <a:p>
            <a:pPr algn="r" rtl="1" eaLnBrk="1" hangingPunct="1">
              <a:buFont typeface="Wingdings" pitchFamily="2" charset="2"/>
              <a:buNone/>
            </a:pPr>
            <a:r>
              <a:rPr lang="ar-SA" sz="1600" smtClean="0">
                <a:latin typeface="Tahoma" pitchFamily="34" charset="0"/>
              </a:rPr>
              <a:t>7- از تجربه شرايط جديد احساس ناراحتي مي كنم. </a:t>
            </a:r>
          </a:p>
          <a:p>
            <a:pPr algn="r" rtl="1" eaLnBrk="1" hangingPunct="1">
              <a:buFont typeface="Wingdings" pitchFamily="2" charset="2"/>
              <a:buNone/>
            </a:pPr>
            <a:r>
              <a:rPr lang="ar-SA" sz="1600" smtClean="0">
                <a:latin typeface="Tahoma" pitchFamily="34" charset="0"/>
              </a:rPr>
              <a:t>1 ) هرگز              2) گاهي اوقات             3) اغلب             4)هميشه</a:t>
            </a:r>
          </a:p>
          <a:p>
            <a:pPr algn="r" rtl="1" eaLnBrk="1" hangingPunct="1">
              <a:buFont typeface="Wingdings" pitchFamily="2" charset="2"/>
              <a:buNone/>
            </a:pPr>
            <a:endParaRPr lang="ar-SA" sz="1600" smtClean="0">
              <a:latin typeface="Tahoma" pitchFamily="34" charset="0"/>
            </a:endParaRPr>
          </a:p>
          <a:p>
            <a:pPr algn="r" rtl="1" eaLnBrk="1" hangingPunct="1">
              <a:buFont typeface="Wingdings" pitchFamily="2" charset="2"/>
              <a:buNone/>
            </a:pPr>
            <a:r>
              <a:rPr lang="ar-SA" sz="1600" smtClean="0">
                <a:latin typeface="Tahoma" pitchFamily="34" charset="0"/>
              </a:rPr>
              <a:t>8- احساس مي كنم نقشي كه در زندگي يا محيط كار به عهده دارم، بي ارزش است. </a:t>
            </a:r>
          </a:p>
          <a:p>
            <a:pPr algn="r" rtl="1" eaLnBrk="1" hangingPunct="1">
              <a:buFont typeface="Wingdings" pitchFamily="2" charset="2"/>
              <a:buNone/>
            </a:pPr>
            <a:r>
              <a:rPr lang="ar-SA" sz="1600" smtClean="0">
                <a:latin typeface="Tahoma" pitchFamily="34" charset="0"/>
              </a:rPr>
              <a:t>1 ) هرگز              2) گاهي اوقات             3) اغلب             4)هميشه</a:t>
            </a:r>
          </a:p>
          <a:p>
            <a:pPr algn="r" rtl="1" eaLnBrk="1" hangingPunct="1">
              <a:buFont typeface="Wingdings" pitchFamily="2" charset="2"/>
              <a:buNone/>
            </a:pPr>
            <a:endParaRPr lang="ar-SA" sz="1600" smtClean="0">
              <a:latin typeface="Tahoma" pitchFamily="34" charset="0"/>
            </a:endParaRPr>
          </a:p>
          <a:p>
            <a:pPr algn="r" rtl="1" eaLnBrk="1" hangingPunct="1">
              <a:buFont typeface="Wingdings" pitchFamily="2" charset="2"/>
              <a:buNone/>
            </a:pPr>
            <a:r>
              <a:rPr lang="ar-SA" sz="1600" smtClean="0">
                <a:latin typeface="Tahoma" pitchFamily="34" charset="0"/>
              </a:rPr>
              <a:t>9- من براي انجام كار و يا حضور در جلسات مهم دير مي رسم. </a:t>
            </a:r>
          </a:p>
          <a:p>
            <a:pPr algn="r" rtl="1" eaLnBrk="1" hangingPunct="1">
              <a:buFont typeface="Wingdings" pitchFamily="2" charset="2"/>
              <a:buNone/>
            </a:pPr>
            <a:r>
              <a:rPr lang="ar-SA" sz="1600" smtClean="0">
                <a:latin typeface="Tahoma" pitchFamily="34" charset="0"/>
              </a:rPr>
              <a:t>1 ) هرگز              2) گاهي اوقات             3) اغلب             4)هميشه</a:t>
            </a:r>
          </a:p>
          <a:p>
            <a:pPr algn="r" rtl="1" eaLnBrk="1" hangingPunct="1">
              <a:buFont typeface="Wingdings" pitchFamily="2" charset="2"/>
              <a:buNone/>
            </a:pPr>
            <a:endParaRPr lang="ar-SA" sz="1600" smtClean="0">
              <a:latin typeface="Tahoma" pitchFamily="34" charset="0"/>
            </a:endParaRPr>
          </a:p>
          <a:p>
            <a:pPr algn="r" rtl="1" eaLnBrk="1" hangingPunct="1">
              <a:buFont typeface="Wingdings" pitchFamily="2" charset="2"/>
              <a:buNone/>
            </a:pPr>
            <a:r>
              <a:rPr lang="ar-SA" sz="1600" smtClean="0">
                <a:latin typeface="Tahoma" pitchFamily="34" charset="0"/>
              </a:rPr>
              <a:t>10- به انتقادات شخصي به طور منفي پاسخ مي دهم. </a:t>
            </a:r>
          </a:p>
          <a:p>
            <a:pPr algn="r" rtl="1" eaLnBrk="1" hangingPunct="1">
              <a:buFont typeface="Wingdings" pitchFamily="2" charset="2"/>
              <a:buNone/>
            </a:pPr>
            <a:r>
              <a:rPr lang="ar-SA" sz="1600" smtClean="0">
                <a:latin typeface="Tahoma" pitchFamily="34" charset="0"/>
              </a:rPr>
              <a:t>1 ) هرگز              2) گاهي اوقات             3) اغلب             4)هميشه</a:t>
            </a:r>
          </a:p>
          <a:p>
            <a:pPr algn="r" rtl="1" eaLnBrk="1" hangingPunct="1">
              <a:buFont typeface="Wingdings" pitchFamily="2" charset="2"/>
              <a:buNone/>
            </a:pPr>
            <a:endParaRPr lang="ar-SA" sz="1600" smtClean="0">
              <a:latin typeface="Tahoma" pitchFamily="34" charset="0"/>
            </a:endParaRPr>
          </a:p>
          <a:p>
            <a:pPr algn="r" rtl="1" eaLnBrk="1" hangingPunct="1">
              <a:buFont typeface="Wingdings" pitchFamily="2" charset="2"/>
              <a:buNone/>
            </a:pPr>
            <a:r>
              <a:rPr lang="ar-SA" sz="1600" smtClean="0">
                <a:latin typeface="Tahoma" pitchFamily="34" charset="0"/>
              </a:rPr>
              <a:t>11- وقتي مي نشينم و براي يك ساعت كاري انجام نمي دهم، احساس گناه مي كنم. </a:t>
            </a:r>
          </a:p>
          <a:p>
            <a:pPr algn="r" rtl="1" eaLnBrk="1" hangingPunct="1">
              <a:buFont typeface="Wingdings" pitchFamily="2" charset="2"/>
              <a:buNone/>
            </a:pPr>
            <a:r>
              <a:rPr lang="ar-SA" sz="1600" smtClean="0">
                <a:latin typeface="Tahoma" pitchFamily="34" charset="0"/>
              </a:rPr>
              <a:t>1 ) هرگز              2) گاهي اوقات             3) اغلب             4)هميشه</a:t>
            </a:r>
          </a:p>
          <a:p>
            <a:pPr algn="r" rtl="1" eaLnBrk="1" hangingPunct="1">
              <a:buFont typeface="Wingdings" pitchFamily="2" charset="2"/>
              <a:buNone/>
            </a:pPr>
            <a:endParaRPr lang="ar-SA" sz="1600" smtClean="0">
              <a:latin typeface="Tahoma" pitchFamily="34" charset="0"/>
            </a:endParaRPr>
          </a:p>
          <a:p>
            <a:pPr algn="r" rtl="1" eaLnBrk="1" hangingPunct="1">
              <a:buFont typeface="Wingdings" pitchFamily="2" charset="2"/>
              <a:buNone/>
            </a:pPr>
            <a:r>
              <a:rPr lang="ar-SA" sz="1600" smtClean="0">
                <a:latin typeface="Tahoma" pitchFamily="34" charset="0"/>
              </a:rPr>
              <a:t>12- حتي اگر تحت فشار نباشم، باز هم هول مي شوم. </a:t>
            </a:r>
          </a:p>
          <a:p>
            <a:pPr algn="r" rtl="1" eaLnBrk="1" hangingPunct="1">
              <a:buFont typeface="Wingdings" pitchFamily="2" charset="2"/>
              <a:buNone/>
            </a:pPr>
            <a:r>
              <a:rPr lang="ar-SA" sz="1600" smtClean="0">
                <a:latin typeface="Tahoma" pitchFamily="34" charset="0"/>
              </a:rPr>
              <a:t>1 ) هرگز              2) گاهي اوقات             3) اغلب             4)هميشه</a:t>
            </a:r>
          </a:p>
          <a:p>
            <a:pPr algn="r" rtl="1" eaLnBrk="1" hangingPunct="1">
              <a:buFont typeface="Wingdings" pitchFamily="2" charset="2"/>
              <a:buNone/>
            </a:pPr>
            <a:endParaRPr lang="ar-SA" sz="1600" smtClean="0">
              <a:latin typeface="Tahoma" pitchFamily="34" charset="0"/>
            </a:endParaRPr>
          </a:p>
          <a:p>
            <a:pPr algn="r" rtl="1" eaLnBrk="1" hangingPunct="1">
              <a:buFont typeface="Wingdings" pitchFamily="2" charset="2"/>
              <a:buNone/>
            </a:pPr>
            <a:r>
              <a:rPr lang="ar-SA" sz="1600" smtClean="0">
                <a:latin typeface="Tahoma" pitchFamily="34" charset="0"/>
              </a:rPr>
              <a:t>13- هنگامي كه دوست دارم روزنامه بخوانم وقت كافي ندارم. </a:t>
            </a:r>
          </a:p>
          <a:p>
            <a:pPr algn="r" rtl="1" eaLnBrk="1" hangingPunct="1">
              <a:buFont typeface="Wingdings" pitchFamily="2" charset="2"/>
              <a:buNone/>
            </a:pPr>
            <a:r>
              <a:rPr lang="ar-SA" sz="1600" smtClean="0">
                <a:latin typeface="Tahoma" pitchFamily="34" charset="0"/>
              </a:rPr>
              <a:t>1 ) هرگز              2) گاهي اوقات             3) اغلب             4)هميشه</a:t>
            </a:r>
          </a:p>
          <a:p>
            <a:pPr algn="r" rtl="1" eaLnBrk="1" hangingPunct="1">
              <a:buFont typeface="Wingdings" pitchFamily="2" charset="2"/>
              <a:buNone/>
            </a:pPr>
            <a:endParaRPr lang="ar-SA" sz="1600" smtClean="0">
              <a:latin typeface="Tahoma" pitchFamily="34" charset="0"/>
            </a:endParaRPr>
          </a:p>
          <a:p>
            <a:pPr algn="r" rtl="1" eaLnBrk="1" hangingPunct="1">
              <a:buFont typeface="Wingdings" pitchFamily="2" charset="2"/>
              <a:buNone/>
            </a:pPr>
            <a:r>
              <a:rPr lang="ar-SA" sz="1600" smtClean="0">
                <a:latin typeface="Tahoma" pitchFamily="34" charset="0"/>
              </a:rPr>
              <a:t>14- اكثر اوقات نياز به كمك و توجه ديگران دارم. </a:t>
            </a:r>
          </a:p>
          <a:p>
            <a:pPr algn="r" rtl="1" eaLnBrk="1" hangingPunct="1">
              <a:buFont typeface="Wingdings" pitchFamily="2" charset="2"/>
              <a:buNone/>
            </a:pPr>
            <a:r>
              <a:rPr lang="ar-SA" sz="1600" smtClean="0">
                <a:latin typeface="Tahoma" pitchFamily="34" charset="0"/>
              </a:rPr>
              <a:t>1 ) هرگز              2) گاهي اوقات             3) اغلب             4)هميشه</a:t>
            </a:r>
            <a:endParaRPr lang="en-US" sz="1600" smtClean="0">
              <a:latin typeface="Tahoma" pitchFamily="34" charset="0"/>
            </a:endParaRPr>
          </a:p>
        </p:txBody>
      </p:sp>
      <p:sp>
        <p:nvSpPr>
          <p:cNvPr id="3" name="Slide Number Placeholder 5"/>
          <p:cNvSpPr>
            <a:spLocks noGrp="1"/>
          </p:cNvSpPr>
          <p:nvPr>
            <p:ph type="sldNum" sz="quarter" idx="12"/>
          </p:nvPr>
        </p:nvSpPr>
        <p:spPr/>
        <p:txBody>
          <a:bodyPr/>
          <a:lstStyle/>
          <a:p>
            <a:pPr lvl="1">
              <a:defRPr/>
            </a:pPr>
            <a:fld id="{4A6187EF-D068-4AA6-907F-E532E027087D}" type="slidenum">
              <a:rPr lang="ar-SA"/>
              <a:pPr lvl="1">
                <a:defRPr/>
              </a:pPr>
              <a:t>45</a:t>
            </a:fld>
            <a:endParaRPr lang="en-US">
              <a:latin typeface="Times New Roman" pitchFamily="18" charset="0"/>
            </a:endParaRPr>
          </a:p>
        </p:txBody>
      </p:sp>
    </p:spTree>
  </p:cSld>
  <p:clrMapOvr>
    <a:masterClrMapping/>
  </p:clrMapOvr>
  <p:transition>
    <p:checke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5" name="Rectangle 2"/>
          <p:cNvSpPr>
            <a:spLocks noGrp="1" noChangeArrowheads="1"/>
          </p:cNvSpPr>
          <p:nvPr>
            <p:ph idx="1"/>
          </p:nvPr>
        </p:nvSpPr>
        <p:spPr>
          <a:xfrm>
            <a:off x="228600" y="304800"/>
            <a:ext cx="8610600" cy="6553200"/>
          </a:xfrm>
        </p:spPr>
        <p:txBody>
          <a:bodyPr>
            <a:normAutofit lnSpcReduction="10000"/>
          </a:bodyPr>
          <a:lstStyle/>
          <a:p>
            <a:pPr algn="r" rtl="1" eaLnBrk="1" hangingPunct="1">
              <a:buFont typeface="Wingdings" pitchFamily="2" charset="2"/>
              <a:buNone/>
            </a:pPr>
            <a:r>
              <a:rPr lang="ar-SA" sz="1600" smtClean="0">
                <a:latin typeface="Tahoma" pitchFamily="34" charset="0"/>
              </a:rPr>
              <a:t>15- از ابراز عواطف دروني خود در محيط كار و خانه پرهيز مي كنم. </a:t>
            </a:r>
          </a:p>
          <a:p>
            <a:pPr algn="r" rtl="1" eaLnBrk="1" hangingPunct="1">
              <a:buFont typeface="Wingdings" pitchFamily="2" charset="2"/>
              <a:buNone/>
            </a:pPr>
            <a:r>
              <a:rPr lang="ar-SA" sz="1600" smtClean="0">
                <a:latin typeface="Tahoma" pitchFamily="34" charset="0"/>
              </a:rPr>
              <a:t>1 ) هرگز              2) گاهي اوقات             3) اغلب             4)هميشه</a:t>
            </a:r>
          </a:p>
          <a:p>
            <a:pPr algn="r" rtl="1" eaLnBrk="1" hangingPunct="1">
              <a:buFont typeface="Wingdings" pitchFamily="2" charset="2"/>
              <a:buNone/>
            </a:pPr>
            <a:endParaRPr lang="ar-SA" sz="1600" smtClean="0">
              <a:latin typeface="Tahoma" pitchFamily="34" charset="0"/>
            </a:endParaRPr>
          </a:p>
          <a:p>
            <a:pPr algn="r" rtl="1" eaLnBrk="1" hangingPunct="1">
              <a:buFont typeface="Wingdings" pitchFamily="2" charset="2"/>
              <a:buNone/>
            </a:pPr>
            <a:r>
              <a:rPr lang="ar-SA" sz="1600" smtClean="0">
                <a:latin typeface="Tahoma" pitchFamily="34" charset="0"/>
              </a:rPr>
              <a:t>16- كارهايي بيش از حد توانم به عهده مي گيرم. </a:t>
            </a:r>
          </a:p>
          <a:p>
            <a:pPr algn="r" rtl="1" eaLnBrk="1" hangingPunct="1">
              <a:buFont typeface="Wingdings" pitchFamily="2" charset="2"/>
              <a:buNone/>
            </a:pPr>
            <a:r>
              <a:rPr lang="ar-SA" sz="1600" smtClean="0">
                <a:latin typeface="Tahoma" pitchFamily="34" charset="0"/>
              </a:rPr>
              <a:t>1 ) هرگز              2) گاهي اوقات             3) اغلب             4)هميشه</a:t>
            </a:r>
          </a:p>
          <a:p>
            <a:pPr algn="r" rtl="1" eaLnBrk="1" hangingPunct="1">
              <a:buFont typeface="Wingdings" pitchFamily="2" charset="2"/>
              <a:buNone/>
            </a:pPr>
            <a:endParaRPr lang="ar-SA" sz="1600" smtClean="0">
              <a:latin typeface="Tahoma" pitchFamily="34" charset="0"/>
            </a:endParaRPr>
          </a:p>
          <a:p>
            <a:pPr algn="r" rtl="1" eaLnBrk="1" hangingPunct="1">
              <a:buFont typeface="Wingdings" pitchFamily="2" charset="2"/>
              <a:buNone/>
            </a:pPr>
            <a:r>
              <a:rPr lang="ar-SA" sz="1600" smtClean="0">
                <a:latin typeface="Tahoma" pitchFamily="34" charset="0"/>
              </a:rPr>
              <a:t>17- با نصيحت هاي همكاران و بالادستان مخالفت مي كنم. </a:t>
            </a:r>
          </a:p>
          <a:p>
            <a:pPr algn="r" rtl="1" eaLnBrk="1" hangingPunct="1">
              <a:buFont typeface="Wingdings" pitchFamily="2" charset="2"/>
              <a:buNone/>
            </a:pPr>
            <a:r>
              <a:rPr lang="ar-SA" sz="1600" smtClean="0">
                <a:latin typeface="Tahoma" pitchFamily="34" charset="0"/>
              </a:rPr>
              <a:t>1 ) هرگز              2) گاهي اوقات             3) اغلب             4)هميشه</a:t>
            </a:r>
          </a:p>
          <a:p>
            <a:pPr algn="r" rtl="1" eaLnBrk="1" hangingPunct="1">
              <a:buFont typeface="Wingdings" pitchFamily="2" charset="2"/>
              <a:buNone/>
            </a:pPr>
            <a:endParaRPr lang="ar-SA" sz="1600" smtClean="0">
              <a:latin typeface="Tahoma" pitchFamily="34" charset="0"/>
            </a:endParaRPr>
          </a:p>
          <a:p>
            <a:pPr algn="r" rtl="1" eaLnBrk="1" hangingPunct="1">
              <a:buFont typeface="Wingdings" pitchFamily="2" charset="2"/>
              <a:buNone/>
            </a:pPr>
            <a:r>
              <a:rPr lang="ar-SA" sz="1600" smtClean="0">
                <a:latin typeface="Tahoma" pitchFamily="34" charset="0"/>
              </a:rPr>
              <a:t>18- محدوديت هاي شغلي و جسمي خود را ناديده مي گيرم. </a:t>
            </a:r>
          </a:p>
          <a:p>
            <a:pPr algn="r" rtl="1" eaLnBrk="1" hangingPunct="1">
              <a:buFont typeface="Wingdings" pitchFamily="2" charset="2"/>
              <a:buNone/>
            </a:pPr>
            <a:r>
              <a:rPr lang="ar-SA" sz="1600" smtClean="0">
                <a:latin typeface="Tahoma" pitchFamily="34" charset="0"/>
              </a:rPr>
              <a:t>1 ) هرگز              2) گاهي اوقات             3) اغلب             4)هميشه</a:t>
            </a:r>
          </a:p>
          <a:p>
            <a:pPr algn="r" rtl="1" eaLnBrk="1" hangingPunct="1">
              <a:buFont typeface="Wingdings" pitchFamily="2" charset="2"/>
              <a:buNone/>
            </a:pPr>
            <a:endParaRPr lang="ar-SA" sz="1600" smtClean="0">
              <a:latin typeface="Tahoma" pitchFamily="34" charset="0"/>
            </a:endParaRPr>
          </a:p>
          <a:p>
            <a:pPr algn="r" rtl="1" eaLnBrk="1" hangingPunct="1">
              <a:buFont typeface="Wingdings" pitchFamily="2" charset="2"/>
              <a:buNone/>
            </a:pPr>
            <a:r>
              <a:rPr lang="ar-SA" sz="1600" smtClean="0">
                <a:latin typeface="Tahoma" pitchFamily="34" charset="0"/>
              </a:rPr>
              <a:t>19- به سرگرمي ها و علائق خود نمي پردازم. زيرا، كارم تمام وقتم را مي گيرد. </a:t>
            </a:r>
          </a:p>
          <a:p>
            <a:pPr algn="r" rtl="1" eaLnBrk="1" hangingPunct="1">
              <a:buFont typeface="Wingdings" pitchFamily="2" charset="2"/>
              <a:buNone/>
            </a:pPr>
            <a:r>
              <a:rPr lang="ar-SA" sz="1600" smtClean="0">
                <a:latin typeface="Tahoma" pitchFamily="34" charset="0"/>
              </a:rPr>
              <a:t>1 ) هرگز              2) گاهي اوقات             3) اغلب             4)هميشه</a:t>
            </a:r>
          </a:p>
          <a:p>
            <a:pPr algn="r" rtl="1" eaLnBrk="1" hangingPunct="1">
              <a:buFont typeface="Wingdings" pitchFamily="2" charset="2"/>
              <a:buNone/>
            </a:pPr>
            <a:endParaRPr lang="ar-SA" sz="1600" smtClean="0">
              <a:latin typeface="Tahoma" pitchFamily="34" charset="0"/>
            </a:endParaRPr>
          </a:p>
          <a:p>
            <a:pPr algn="r" rtl="1" eaLnBrk="1" hangingPunct="1">
              <a:buFont typeface="Wingdings" pitchFamily="2" charset="2"/>
              <a:buNone/>
            </a:pPr>
            <a:r>
              <a:rPr lang="ar-SA" sz="1600" smtClean="0">
                <a:latin typeface="Tahoma" pitchFamily="34" charset="0"/>
              </a:rPr>
              <a:t>20- من با موقعيت ها روبرو مي شوم ، قبل از اين كه به طور كامل به آن فكر كنم. </a:t>
            </a:r>
          </a:p>
          <a:p>
            <a:pPr algn="r" rtl="1" eaLnBrk="1" hangingPunct="1">
              <a:buFont typeface="Wingdings" pitchFamily="2" charset="2"/>
              <a:buNone/>
            </a:pPr>
            <a:r>
              <a:rPr lang="ar-SA" sz="1600" smtClean="0">
                <a:latin typeface="Tahoma" pitchFamily="34" charset="0"/>
              </a:rPr>
              <a:t>1 ) هرگز              2) گاهي اوقات             3) اغلب             4)هميشه</a:t>
            </a:r>
          </a:p>
          <a:p>
            <a:pPr algn="r" rtl="1" eaLnBrk="1" hangingPunct="1">
              <a:buFont typeface="Wingdings" pitchFamily="2" charset="2"/>
              <a:buNone/>
            </a:pPr>
            <a:endParaRPr lang="ar-SA" sz="1600" smtClean="0">
              <a:latin typeface="Tahoma" pitchFamily="34" charset="0"/>
            </a:endParaRPr>
          </a:p>
          <a:p>
            <a:pPr algn="r" rtl="1" eaLnBrk="1" hangingPunct="1">
              <a:buFont typeface="Wingdings" pitchFamily="2" charset="2"/>
              <a:buNone/>
            </a:pPr>
            <a:r>
              <a:rPr lang="ar-SA" sz="1600" smtClean="0">
                <a:latin typeface="Tahoma" pitchFamily="34" charset="0"/>
              </a:rPr>
              <a:t>21- آنقدر مشغله دارم كه نمي توانم در طول هفته با دوستان و همكارانم يك وعده غذا بخورم. </a:t>
            </a:r>
          </a:p>
          <a:p>
            <a:pPr algn="r" rtl="1" eaLnBrk="1" hangingPunct="1">
              <a:buFont typeface="Wingdings" pitchFamily="2" charset="2"/>
              <a:buNone/>
            </a:pPr>
            <a:r>
              <a:rPr lang="ar-SA" sz="1600" smtClean="0">
                <a:latin typeface="Tahoma" pitchFamily="34" charset="0"/>
              </a:rPr>
              <a:t>1 ) هرگز              2) گاهي اوقات             3) اغلب             4)هميشه</a:t>
            </a:r>
          </a:p>
          <a:p>
            <a:pPr algn="r" rtl="1" eaLnBrk="1" hangingPunct="1">
              <a:buFont typeface="Wingdings" pitchFamily="2" charset="2"/>
              <a:buNone/>
            </a:pPr>
            <a:endParaRPr lang="ar-SA" sz="1600" smtClean="0">
              <a:latin typeface="Tahoma" pitchFamily="34" charset="0"/>
            </a:endParaRPr>
          </a:p>
          <a:p>
            <a:pPr algn="r" rtl="1" eaLnBrk="1" hangingPunct="1">
              <a:buFont typeface="Wingdings" pitchFamily="2" charset="2"/>
              <a:buNone/>
            </a:pPr>
            <a:r>
              <a:rPr lang="ar-SA" sz="1600" smtClean="0">
                <a:latin typeface="Tahoma" pitchFamily="34" charset="0"/>
              </a:rPr>
              <a:t>22- در هنگام وجود مشكل، از رويارويي با شرايط سخت فرار مي كنم. </a:t>
            </a:r>
          </a:p>
          <a:p>
            <a:pPr algn="r" rtl="1" eaLnBrk="1" hangingPunct="1">
              <a:buFont typeface="Wingdings" pitchFamily="2" charset="2"/>
              <a:buNone/>
            </a:pPr>
            <a:r>
              <a:rPr lang="ar-SA" sz="1600" smtClean="0">
                <a:latin typeface="Tahoma" pitchFamily="34" charset="0"/>
              </a:rPr>
              <a:t>1 ) هرگز              2) گاهي اوقات             3) اغلب             4)هميشه</a:t>
            </a:r>
            <a:endParaRPr lang="en-US" sz="1600" smtClean="0">
              <a:latin typeface="Tahoma" pitchFamily="34" charset="0"/>
            </a:endParaRPr>
          </a:p>
        </p:txBody>
      </p:sp>
      <p:sp>
        <p:nvSpPr>
          <p:cNvPr id="3" name="Slide Number Placeholder 5"/>
          <p:cNvSpPr>
            <a:spLocks noGrp="1"/>
          </p:cNvSpPr>
          <p:nvPr>
            <p:ph type="sldNum" sz="quarter" idx="12"/>
          </p:nvPr>
        </p:nvSpPr>
        <p:spPr/>
        <p:txBody>
          <a:bodyPr/>
          <a:lstStyle/>
          <a:p>
            <a:pPr lvl="1">
              <a:defRPr/>
            </a:pPr>
            <a:fld id="{B44F2DE3-8189-48FD-8889-C596B49B4478}" type="slidenum">
              <a:rPr lang="ar-SA"/>
              <a:pPr lvl="1">
                <a:defRPr/>
              </a:pPr>
              <a:t>46</a:t>
            </a:fld>
            <a:endParaRPr lang="en-US">
              <a:latin typeface="Times New Roman" pitchFamily="18" charset="0"/>
            </a:endParaRPr>
          </a:p>
        </p:txBody>
      </p:sp>
    </p:spTree>
  </p:cSld>
  <p:clrMapOvr>
    <a:masterClrMapping/>
  </p:clrMapOvr>
  <p:transition>
    <p:checke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9" name="Rectangle 2"/>
          <p:cNvSpPr>
            <a:spLocks noGrp="1" noChangeArrowheads="1"/>
          </p:cNvSpPr>
          <p:nvPr>
            <p:ph idx="1"/>
          </p:nvPr>
        </p:nvSpPr>
        <p:spPr>
          <a:xfrm>
            <a:off x="228600" y="304800"/>
            <a:ext cx="8610600" cy="6553200"/>
          </a:xfrm>
        </p:spPr>
        <p:txBody>
          <a:bodyPr>
            <a:normAutofit lnSpcReduction="10000"/>
          </a:bodyPr>
          <a:lstStyle/>
          <a:p>
            <a:pPr algn="r" rtl="1" eaLnBrk="1" hangingPunct="1">
              <a:buFont typeface="Wingdings" pitchFamily="2" charset="2"/>
              <a:buNone/>
            </a:pPr>
            <a:r>
              <a:rPr lang="ar-SA" sz="1600" smtClean="0">
                <a:latin typeface="Tahoma" pitchFamily="34" charset="0"/>
              </a:rPr>
              <a:t>23- وقتي با اعتماد به نفس عمل نمي كنم، ديگران از من سوء استفاده مي كنند. </a:t>
            </a:r>
          </a:p>
          <a:p>
            <a:pPr algn="r" rtl="1" eaLnBrk="1" hangingPunct="1">
              <a:buFont typeface="Wingdings" pitchFamily="2" charset="2"/>
              <a:buNone/>
            </a:pPr>
            <a:r>
              <a:rPr lang="ar-SA" sz="1600" smtClean="0">
                <a:latin typeface="Tahoma" pitchFamily="34" charset="0"/>
              </a:rPr>
              <a:t>1 ) هرگز              2) گاهي اوقات             3) اغلب             4)هميشه</a:t>
            </a:r>
          </a:p>
          <a:p>
            <a:pPr algn="r" rtl="1" eaLnBrk="1" hangingPunct="1">
              <a:buFont typeface="Wingdings" pitchFamily="2" charset="2"/>
              <a:buNone/>
            </a:pPr>
            <a:endParaRPr lang="ar-SA" sz="1600" smtClean="0">
              <a:latin typeface="Tahoma" pitchFamily="34" charset="0"/>
            </a:endParaRPr>
          </a:p>
          <a:p>
            <a:pPr algn="r" rtl="1" eaLnBrk="1" hangingPunct="1">
              <a:buFont typeface="Wingdings" pitchFamily="2" charset="2"/>
              <a:buNone/>
            </a:pPr>
            <a:r>
              <a:rPr lang="ar-SA" sz="1600" smtClean="0">
                <a:latin typeface="Tahoma" pitchFamily="34" charset="0"/>
              </a:rPr>
              <a:t>24- وقتي كارم زياد است از بيان آن نگران هستم. </a:t>
            </a:r>
          </a:p>
          <a:p>
            <a:pPr algn="r" rtl="1" eaLnBrk="1" hangingPunct="1">
              <a:buFont typeface="Wingdings" pitchFamily="2" charset="2"/>
              <a:buNone/>
            </a:pPr>
            <a:r>
              <a:rPr lang="ar-SA" sz="1600" smtClean="0">
                <a:latin typeface="Tahoma" pitchFamily="34" charset="0"/>
              </a:rPr>
              <a:t>1 ) هرگز              2) گاهي اوقات             3) اغلب             4)هميشه</a:t>
            </a:r>
          </a:p>
          <a:p>
            <a:pPr algn="r" rtl="1" eaLnBrk="1" hangingPunct="1">
              <a:buFont typeface="Wingdings" pitchFamily="2" charset="2"/>
              <a:buNone/>
            </a:pPr>
            <a:endParaRPr lang="ar-SA" sz="1600" smtClean="0">
              <a:latin typeface="Tahoma" pitchFamily="34" charset="0"/>
            </a:endParaRPr>
          </a:p>
          <a:p>
            <a:pPr algn="r" rtl="1" eaLnBrk="1" hangingPunct="1">
              <a:buFont typeface="Wingdings" pitchFamily="2" charset="2"/>
              <a:buNone/>
            </a:pPr>
            <a:r>
              <a:rPr lang="ar-SA" sz="1600" smtClean="0">
                <a:latin typeface="Tahoma" pitchFamily="34" charset="0"/>
              </a:rPr>
              <a:t>25- وقتي كارم زياد است از واگذار كردن آن به ديگران خودداري مي كنم. </a:t>
            </a:r>
          </a:p>
          <a:p>
            <a:pPr algn="r" rtl="1" eaLnBrk="1" hangingPunct="1">
              <a:buFont typeface="Wingdings" pitchFamily="2" charset="2"/>
              <a:buNone/>
            </a:pPr>
            <a:r>
              <a:rPr lang="ar-SA" sz="1600" smtClean="0">
                <a:latin typeface="Tahoma" pitchFamily="34" charset="0"/>
              </a:rPr>
              <a:t>1 ) هرگز              2) گاهي اوقات             3) اغلب             4)هميشه</a:t>
            </a:r>
          </a:p>
          <a:p>
            <a:pPr algn="r" rtl="1" eaLnBrk="1" hangingPunct="1">
              <a:buFont typeface="Wingdings" pitchFamily="2" charset="2"/>
              <a:buNone/>
            </a:pPr>
            <a:endParaRPr lang="ar-SA" sz="1600" smtClean="0">
              <a:latin typeface="Tahoma" pitchFamily="34" charset="0"/>
            </a:endParaRPr>
          </a:p>
          <a:p>
            <a:pPr algn="r" rtl="1" eaLnBrk="1" hangingPunct="1">
              <a:buFont typeface="Wingdings" pitchFamily="2" charset="2"/>
              <a:buNone/>
            </a:pPr>
            <a:r>
              <a:rPr lang="ar-SA" sz="1600" smtClean="0">
                <a:latin typeface="Tahoma" pitchFamily="34" charset="0"/>
              </a:rPr>
              <a:t>26- قبل از اولويت بندي، به كارها رسيدگي مي كنم. </a:t>
            </a:r>
          </a:p>
          <a:p>
            <a:pPr algn="r" rtl="1" eaLnBrk="1" hangingPunct="1">
              <a:buFont typeface="Wingdings" pitchFamily="2" charset="2"/>
              <a:buNone/>
            </a:pPr>
            <a:r>
              <a:rPr lang="ar-SA" sz="1600" smtClean="0">
                <a:latin typeface="Tahoma" pitchFamily="34" charset="0"/>
              </a:rPr>
              <a:t>1 ) هرگز              2) گاهي اوقات             3) اغلب             4)هميشه</a:t>
            </a:r>
          </a:p>
          <a:p>
            <a:pPr algn="r" rtl="1" eaLnBrk="1" hangingPunct="1">
              <a:buFont typeface="Wingdings" pitchFamily="2" charset="2"/>
              <a:buNone/>
            </a:pPr>
            <a:endParaRPr lang="ar-SA" sz="1600" smtClean="0">
              <a:latin typeface="Tahoma" pitchFamily="34" charset="0"/>
            </a:endParaRPr>
          </a:p>
          <a:p>
            <a:pPr algn="r" rtl="1" eaLnBrk="1" hangingPunct="1">
              <a:buFont typeface="Wingdings" pitchFamily="2" charset="2"/>
              <a:buNone/>
            </a:pPr>
            <a:r>
              <a:rPr lang="ar-SA" sz="1600" smtClean="0">
                <a:latin typeface="Tahoma" pitchFamily="34" charset="0"/>
              </a:rPr>
              <a:t>27- گفتن "نه"، به درخواست ها و تقاضاهاي ديگران برايم سخت است. </a:t>
            </a:r>
          </a:p>
          <a:p>
            <a:pPr algn="r" rtl="1" eaLnBrk="1" hangingPunct="1">
              <a:buFont typeface="Wingdings" pitchFamily="2" charset="2"/>
              <a:buNone/>
            </a:pPr>
            <a:r>
              <a:rPr lang="ar-SA" sz="1600" smtClean="0">
                <a:latin typeface="Tahoma" pitchFamily="34" charset="0"/>
              </a:rPr>
              <a:t>1 ) هرگز              2) گاهي اوقات             3) اغلب             4)هميشه</a:t>
            </a:r>
          </a:p>
          <a:p>
            <a:pPr algn="r" rtl="1" eaLnBrk="1" hangingPunct="1">
              <a:buFont typeface="Wingdings" pitchFamily="2" charset="2"/>
              <a:buNone/>
            </a:pPr>
            <a:endParaRPr lang="ar-SA" sz="1600" smtClean="0">
              <a:latin typeface="Tahoma" pitchFamily="34" charset="0"/>
            </a:endParaRPr>
          </a:p>
          <a:p>
            <a:pPr algn="r" rtl="1" eaLnBrk="1" hangingPunct="1">
              <a:buFont typeface="Wingdings" pitchFamily="2" charset="2"/>
              <a:buNone/>
            </a:pPr>
            <a:r>
              <a:rPr lang="ar-SA" sz="1600" smtClean="0">
                <a:latin typeface="Tahoma" pitchFamily="34" charset="0"/>
              </a:rPr>
              <a:t>28- فكر مي كنم بايد هر روز كار عقب افتاده ام را تمام كنم. </a:t>
            </a:r>
          </a:p>
          <a:p>
            <a:pPr algn="r" rtl="1" eaLnBrk="1" hangingPunct="1">
              <a:buFont typeface="Wingdings" pitchFamily="2" charset="2"/>
              <a:buNone/>
            </a:pPr>
            <a:r>
              <a:rPr lang="ar-SA" sz="1600" smtClean="0">
                <a:latin typeface="Tahoma" pitchFamily="34" charset="0"/>
              </a:rPr>
              <a:t>1 ) هرگز              2) گاهي اوقات             3) اغلب             4)هميشه</a:t>
            </a:r>
          </a:p>
          <a:p>
            <a:pPr algn="r" rtl="1" eaLnBrk="1" hangingPunct="1">
              <a:buFont typeface="Wingdings" pitchFamily="2" charset="2"/>
              <a:buNone/>
            </a:pPr>
            <a:endParaRPr lang="ar-SA" sz="1600" smtClean="0">
              <a:latin typeface="Tahoma" pitchFamily="34" charset="0"/>
            </a:endParaRPr>
          </a:p>
          <a:p>
            <a:pPr algn="r" rtl="1" eaLnBrk="1" hangingPunct="1">
              <a:buFont typeface="Wingdings" pitchFamily="2" charset="2"/>
              <a:buNone/>
            </a:pPr>
            <a:r>
              <a:rPr lang="ar-SA" sz="1600" smtClean="0">
                <a:latin typeface="Tahoma" pitchFamily="34" charset="0"/>
              </a:rPr>
              <a:t>29- فكر مي كنم نمي توانم با حجم زياد كارهايم، كنار بيايم. </a:t>
            </a:r>
          </a:p>
          <a:p>
            <a:pPr algn="r" rtl="1" eaLnBrk="1" hangingPunct="1">
              <a:buFont typeface="Wingdings" pitchFamily="2" charset="2"/>
              <a:buNone/>
            </a:pPr>
            <a:r>
              <a:rPr lang="ar-SA" sz="1600" smtClean="0">
                <a:latin typeface="Tahoma" pitchFamily="34" charset="0"/>
              </a:rPr>
              <a:t>1 ) هرگز              2) گاهي اوقات             3) اغلب             4)هميشه</a:t>
            </a:r>
          </a:p>
          <a:p>
            <a:pPr algn="r" rtl="1" eaLnBrk="1" hangingPunct="1">
              <a:buFont typeface="Wingdings" pitchFamily="2" charset="2"/>
              <a:buNone/>
            </a:pPr>
            <a:endParaRPr lang="ar-SA" sz="1600" smtClean="0">
              <a:latin typeface="Tahoma" pitchFamily="34" charset="0"/>
            </a:endParaRPr>
          </a:p>
          <a:p>
            <a:pPr algn="r" rtl="1" eaLnBrk="1" hangingPunct="1">
              <a:buFont typeface="Wingdings" pitchFamily="2" charset="2"/>
              <a:buNone/>
            </a:pPr>
            <a:r>
              <a:rPr lang="ar-SA" sz="1600" smtClean="0">
                <a:latin typeface="Tahoma" pitchFamily="34" charset="0"/>
              </a:rPr>
              <a:t>30- ترس از شكست مانع پيشرفتم مي شود. </a:t>
            </a:r>
          </a:p>
          <a:p>
            <a:pPr algn="r" rtl="1" eaLnBrk="1" hangingPunct="1">
              <a:buFont typeface="Wingdings" pitchFamily="2" charset="2"/>
              <a:buNone/>
            </a:pPr>
            <a:r>
              <a:rPr lang="ar-SA" sz="1600" smtClean="0">
                <a:latin typeface="Tahoma" pitchFamily="34" charset="0"/>
              </a:rPr>
              <a:t>1 ) هرگز              2) گاهي اوقات             3) اغلب             4)هميشه</a:t>
            </a:r>
            <a:endParaRPr lang="en-US" sz="1600" smtClean="0">
              <a:latin typeface="Tahoma" pitchFamily="34" charset="0"/>
            </a:endParaRPr>
          </a:p>
        </p:txBody>
      </p:sp>
      <p:sp>
        <p:nvSpPr>
          <p:cNvPr id="3" name="Slide Number Placeholder 5"/>
          <p:cNvSpPr>
            <a:spLocks noGrp="1"/>
          </p:cNvSpPr>
          <p:nvPr>
            <p:ph type="sldNum" sz="quarter" idx="12"/>
          </p:nvPr>
        </p:nvSpPr>
        <p:spPr/>
        <p:txBody>
          <a:bodyPr/>
          <a:lstStyle/>
          <a:p>
            <a:pPr lvl="1">
              <a:defRPr/>
            </a:pPr>
            <a:fld id="{D4D018A7-F315-4CF2-B756-C5D55F5C330A}" type="slidenum">
              <a:rPr lang="ar-SA"/>
              <a:pPr lvl="1">
                <a:defRPr/>
              </a:pPr>
              <a:t>47</a:t>
            </a:fld>
            <a:endParaRPr lang="en-US">
              <a:latin typeface="Times New Roman" pitchFamily="18" charset="0"/>
            </a:endParaRPr>
          </a:p>
        </p:txBody>
      </p:sp>
    </p:spTree>
  </p:cSld>
  <p:clrMapOvr>
    <a:masterClrMapping/>
  </p:clrMapOvr>
  <p:transition>
    <p:checke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3" name="Rectangle 3"/>
          <p:cNvSpPr>
            <a:spLocks noGrp="1" noChangeArrowheads="1"/>
          </p:cNvSpPr>
          <p:nvPr>
            <p:ph idx="1"/>
          </p:nvPr>
        </p:nvSpPr>
        <p:spPr>
          <a:xfrm>
            <a:off x="228600" y="304800"/>
            <a:ext cx="8610600" cy="6553200"/>
          </a:xfrm>
        </p:spPr>
        <p:txBody>
          <a:bodyPr/>
          <a:lstStyle/>
          <a:p>
            <a:pPr algn="r" rtl="1" eaLnBrk="1" hangingPunct="1">
              <a:buFont typeface="Wingdings" pitchFamily="2" charset="2"/>
              <a:buNone/>
            </a:pPr>
            <a:r>
              <a:rPr lang="ar-SA" sz="1600" dirty="0" smtClean="0">
                <a:latin typeface="Tahoma" pitchFamily="34" charset="0"/>
              </a:rPr>
              <a:t>31- دوست دارم زندگي شغلي ام را بر زندگي خانوادگي خود ترجيح دهم. </a:t>
            </a:r>
          </a:p>
          <a:p>
            <a:pPr algn="r" rtl="1" eaLnBrk="1" hangingPunct="1">
              <a:buFont typeface="Wingdings" pitchFamily="2" charset="2"/>
              <a:buNone/>
            </a:pPr>
            <a:r>
              <a:rPr lang="ar-SA" sz="1600" dirty="0" smtClean="0">
                <a:latin typeface="Tahoma" pitchFamily="34" charset="0"/>
              </a:rPr>
              <a:t>1 ) هرگز              2) گاهي اوقات             3) اغلب             4)هميشه</a:t>
            </a:r>
          </a:p>
          <a:p>
            <a:pPr algn="r" rtl="1" eaLnBrk="1" hangingPunct="1">
              <a:buFont typeface="Wingdings" pitchFamily="2" charset="2"/>
              <a:buNone/>
            </a:pPr>
            <a:endParaRPr lang="ar-SA" sz="1600" dirty="0" smtClean="0">
              <a:latin typeface="Tahoma" pitchFamily="34" charset="0"/>
            </a:endParaRPr>
          </a:p>
          <a:p>
            <a:pPr algn="r" rtl="1" eaLnBrk="1" hangingPunct="1">
              <a:buFont typeface="Wingdings" pitchFamily="2" charset="2"/>
              <a:buNone/>
            </a:pPr>
            <a:r>
              <a:rPr lang="ar-SA" sz="1600" dirty="0" smtClean="0">
                <a:latin typeface="Tahoma" pitchFamily="34" charset="0"/>
              </a:rPr>
              <a:t>32- اگر همه چيز سر وقت انجام نشود بي صبر و حوصله مي شوم. </a:t>
            </a:r>
          </a:p>
          <a:p>
            <a:pPr algn="r" rtl="1" eaLnBrk="1" hangingPunct="1">
              <a:buFont typeface="Wingdings" pitchFamily="2" charset="2"/>
              <a:buNone/>
            </a:pPr>
            <a:r>
              <a:rPr lang="ar-SA" sz="1600" dirty="0" smtClean="0">
                <a:latin typeface="Tahoma" pitchFamily="34" charset="0"/>
              </a:rPr>
              <a:t>1 ) هرگز              2) گاهي اوقات             3) اغلب             4)هميشه</a:t>
            </a:r>
          </a:p>
          <a:p>
            <a:pPr algn="r" rtl="1" eaLnBrk="1" hangingPunct="1">
              <a:buFont typeface="Wingdings" pitchFamily="2" charset="2"/>
              <a:buNone/>
            </a:pPr>
            <a:endParaRPr lang="ar-SA" sz="1600" dirty="0" smtClean="0">
              <a:latin typeface="Tahoma" pitchFamily="34" charset="0"/>
            </a:endParaRPr>
          </a:p>
          <a:p>
            <a:pPr algn="r" rtl="1" eaLnBrk="1" hangingPunct="1">
              <a:buFont typeface="Wingdings" pitchFamily="2" charset="2"/>
              <a:buNone/>
            </a:pPr>
            <a:endParaRPr lang="ar-SA" sz="1600" dirty="0" smtClean="0">
              <a:latin typeface="Tahoma" pitchFamily="34" charset="0"/>
            </a:endParaRPr>
          </a:p>
          <a:p>
            <a:pPr algn="r" rtl="1" eaLnBrk="1" hangingPunct="1">
              <a:buFont typeface="Wingdings" pitchFamily="2" charset="2"/>
              <a:buNone/>
            </a:pPr>
            <a:r>
              <a:rPr lang="ar-SA" sz="1600" dirty="0" smtClean="0">
                <a:latin typeface="Tahoma" pitchFamily="34" charset="0"/>
              </a:rPr>
              <a:t>تفسير:</a:t>
            </a:r>
          </a:p>
          <a:p>
            <a:pPr algn="r" rtl="1" eaLnBrk="1" hangingPunct="1">
              <a:buFont typeface="Wingdings" pitchFamily="2" charset="2"/>
              <a:buNone/>
            </a:pPr>
            <a:r>
              <a:rPr lang="ar-SA" sz="1600" dirty="0" smtClean="0">
                <a:latin typeface="Tahoma" pitchFamily="34" charset="0"/>
              </a:rPr>
              <a:t>32-64  : كنترل خوب عصبي-انگيزه كم كاركنان-لزوم ايجاد تعادل بين فشار عصبي مثبت و منفي</a:t>
            </a:r>
          </a:p>
          <a:p>
            <a:pPr algn="r" rtl="1" eaLnBrk="1" hangingPunct="1">
              <a:buFont typeface="Wingdings" pitchFamily="2" charset="2"/>
              <a:buNone/>
            </a:pPr>
            <a:r>
              <a:rPr lang="ar-SA" sz="1600" dirty="0" smtClean="0">
                <a:latin typeface="Tahoma" pitchFamily="34" charset="0"/>
              </a:rPr>
              <a:t>65-95  : استرس معقول-نياز به پيشرفت بيشتر</a:t>
            </a:r>
          </a:p>
          <a:p>
            <a:pPr algn="r" rtl="1" eaLnBrk="1" hangingPunct="1">
              <a:buFont typeface="Wingdings" pitchFamily="2" charset="2"/>
              <a:buNone/>
            </a:pPr>
            <a:r>
              <a:rPr lang="ar-SA" sz="1600" dirty="0" smtClean="0">
                <a:latin typeface="Tahoma" pitchFamily="34" charset="0"/>
              </a:rPr>
              <a:t>96-128: استرس بالا-نياز به پيگيري جدي</a:t>
            </a:r>
          </a:p>
        </p:txBody>
      </p:sp>
      <p:sp>
        <p:nvSpPr>
          <p:cNvPr id="4" name="Slide Number Placeholder 5"/>
          <p:cNvSpPr>
            <a:spLocks noGrp="1"/>
          </p:cNvSpPr>
          <p:nvPr>
            <p:ph type="sldNum" sz="quarter" idx="12"/>
          </p:nvPr>
        </p:nvSpPr>
        <p:spPr/>
        <p:txBody>
          <a:bodyPr/>
          <a:lstStyle/>
          <a:p>
            <a:pPr lvl="1">
              <a:defRPr/>
            </a:pPr>
            <a:fld id="{95C91A67-1CF4-4304-B712-0B2765ED4606}" type="slidenum">
              <a:rPr lang="ar-SA"/>
              <a:pPr lvl="1">
                <a:defRPr/>
              </a:pPr>
              <a:t>48</a:t>
            </a:fld>
            <a:endParaRPr lang="en-US">
              <a:latin typeface="Times New Roman" pitchFamily="18" charset="0"/>
            </a:endParaRPr>
          </a:p>
        </p:txBody>
      </p:sp>
      <p:sp>
        <p:nvSpPr>
          <p:cNvPr id="61444" name="Text Box 5"/>
          <p:cNvSpPr txBox="1">
            <a:spLocks noChangeArrowheads="1"/>
          </p:cNvSpPr>
          <p:nvPr/>
        </p:nvSpPr>
        <p:spPr bwMode="auto">
          <a:xfrm>
            <a:off x="990600" y="5943600"/>
            <a:ext cx="1219200" cy="457200"/>
          </a:xfrm>
          <a:prstGeom prst="rect">
            <a:avLst/>
          </a:prstGeom>
          <a:noFill/>
          <a:ln w="12700">
            <a:noFill/>
            <a:miter lim="800000"/>
            <a:headEnd type="none" w="sm" len="sm"/>
            <a:tailEnd type="none" w="sm" len="sm"/>
          </a:ln>
        </p:spPr>
        <p:txBody>
          <a:bodyPr>
            <a:spAutoFit/>
          </a:bodyPr>
          <a:lstStyle/>
          <a:p>
            <a:pPr rtl="1">
              <a:spcBef>
                <a:spcPct val="50000"/>
              </a:spcBef>
            </a:pPr>
            <a:r>
              <a:rPr lang="fa-IR">
                <a:cs typeface="Times New Roman" pitchFamily="18" charset="0"/>
                <a:hlinkClick r:id="rId2" action="ppaction://hlinksldjump"/>
              </a:rPr>
              <a:t>بازگشت</a:t>
            </a:r>
            <a:endParaRPr lang="en-US">
              <a:cs typeface="Times New Roman" pitchFamily="18" charset="0"/>
            </a:endParaRPr>
          </a:p>
        </p:txBody>
      </p:sp>
    </p:spTree>
  </p:cSld>
  <p:clrMapOvr>
    <a:masterClrMapping/>
  </p:clrMapOvr>
  <p:transition advClick="0">
    <p:checke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r">
              <a:buNone/>
            </a:pPr>
            <a:r>
              <a:rPr lang="fa-IR" dirty="0" smtClean="0">
                <a:cs typeface="B Nazanin" pitchFamily="2" charset="-78"/>
              </a:rPr>
              <a:t>آنتونی،مایکل.مدیریت استرس به شیوه شناختی-رفتاری.مترجم سید جواد آلمحمد،سولماز جوکار ودکتر حمید طاهر نشاط دوست. جهاد </a:t>
            </a:r>
          </a:p>
          <a:p>
            <a:pPr algn="r">
              <a:buNone/>
            </a:pPr>
            <a:r>
              <a:rPr lang="en-US" dirty="0" smtClean="0">
                <a:cs typeface="B Nazanin" pitchFamily="2" charset="-78"/>
              </a:rPr>
              <a:t>.</a:t>
            </a:r>
            <a:r>
              <a:rPr lang="fa-IR" dirty="0" smtClean="0">
                <a:cs typeface="B Nazanin" pitchFamily="2" charset="-78"/>
              </a:rPr>
              <a:t>دانشگاهی واحد اصفهان.1388</a:t>
            </a:r>
            <a:endParaRPr lang="fa-IR" dirty="0">
              <a:cs typeface="B Nazanin" pitchFamily="2" charset="-78"/>
            </a:endParaRPr>
          </a:p>
        </p:txBody>
      </p:sp>
      <p:sp>
        <p:nvSpPr>
          <p:cNvPr id="3" name="Slide Number Placeholder 2"/>
          <p:cNvSpPr>
            <a:spLocks noGrp="1"/>
          </p:cNvSpPr>
          <p:nvPr>
            <p:ph type="sldNum" sz="quarter" idx="12"/>
          </p:nvPr>
        </p:nvSpPr>
        <p:spPr/>
        <p:txBody>
          <a:bodyPr/>
          <a:lstStyle/>
          <a:p>
            <a:pPr lvl="1">
              <a:defRPr/>
            </a:pPr>
            <a:fld id="{A30FB8F2-B720-42D7-966A-8357BD5CE754}" type="slidenum">
              <a:rPr lang="ar-SA" smtClean="0"/>
              <a:pPr lvl="1">
                <a:defRPr/>
              </a:pPr>
              <a:t>49</a:t>
            </a:fld>
            <a:endParaRPr lang="en-US">
              <a:latin typeface="+mn-lt"/>
            </a:endParaRPr>
          </a:p>
        </p:txBody>
      </p:sp>
      <p:sp>
        <p:nvSpPr>
          <p:cNvPr id="4" name="Title 3"/>
          <p:cNvSpPr>
            <a:spLocks noGrp="1"/>
          </p:cNvSpPr>
          <p:nvPr>
            <p:ph type="title"/>
          </p:nvPr>
        </p:nvSpPr>
        <p:spPr/>
        <p:txBody>
          <a:bodyPr/>
          <a:lstStyle/>
          <a:p>
            <a:pPr algn="ctr"/>
            <a:r>
              <a:rPr lang="fa-IR" dirty="0" smtClean="0"/>
              <a:t>منابع</a:t>
            </a:r>
            <a:endParaRPr lang="fa-IR" dirty="0"/>
          </a:p>
        </p:txBody>
      </p:sp>
    </p:spTree>
  </p:cSld>
  <p:clrMapOvr>
    <a:masterClrMapping/>
  </p:clrMapOvr>
  <p:transition>
    <p:checke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3"/>
          <p:cNvSpPr>
            <a:spLocks noGrp="1" noChangeArrowheads="1"/>
          </p:cNvSpPr>
          <p:nvPr>
            <p:ph idx="1"/>
          </p:nvPr>
        </p:nvSpPr>
        <p:spPr/>
        <p:txBody>
          <a:bodyPr/>
          <a:lstStyle/>
          <a:p>
            <a:pPr algn="r" rtl="1" eaLnBrk="1" hangingPunct="1"/>
            <a:r>
              <a:rPr lang="fa-IR" smtClean="0"/>
              <a:t>استرس عبارت است از </a:t>
            </a:r>
            <a:r>
              <a:rPr lang="fa-IR" b="1" smtClean="0">
                <a:solidFill>
                  <a:schemeClr val="tx2"/>
                </a:solidFill>
              </a:rPr>
              <a:t>واكنشهاي</a:t>
            </a:r>
            <a:r>
              <a:rPr lang="fa-IR" smtClean="0"/>
              <a:t> فيزيكي ، ذهني و عاطفي كه در نتيجه </a:t>
            </a:r>
            <a:r>
              <a:rPr lang="fa-IR" b="1" smtClean="0">
                <a:solidFill>
                  <a:schemeClr val="tx2"/>
                </a:solidFill>
              </a:rPr>
              <a:t>تغييرات</a:t>
            </a:r>
            <a:r>
              <a:rPr lang="fa-IR" smtClean="0"/>
              <a:t> و نيازهاي زندگي فرد، تجربه مي شوند.تغييرات مي توانند بزرگ يا كوچك باشند. </a:t>
            </a:r>
            <a:r>
              <a:rPr lang="fa-IR" b="1" smtClean="0">
                <a:solidFill>
                  <a:schemeClr val="tx2"/>
                </a:solidFill>
              </a:rPr>
              <a:t>پاسخ</a:t>
            </a:r>
            <a:r>
              <a:rPr lang="fa-IR" smtClean="0"/>
              <a:t> افراد به تغييرات زندگي متفاوت است. استرس مثبت مي تواند يك </a:t>
            </a:r>
            <a:r>
              <a:rPr lang="fa-IR" b="1" smtClean="0">
                <a:solidFill>
                  <a:schemeClr val="tx2"/>
                </a:solidFill>
              </a:rPr>
              <a:t>انگيزش</a:t>
            </a:r>
            <a:r>
              <a:rPr lang="fa-IR" smtClean="0"/>
              <a:t> دهنده باشد در حاليكه استرس منفي منفي مي تواند در زماني كه اين تغييرات و نيازها، فرد را شكست مي دهند، ايجاد شود.</a:t>
            </a:r>
            <a:endParaRPr lang="en-US" smtClean="0"/>
          </a:p>
        </p:txBody>
      </p:sp>
      <p:sp>
        <p:nvSpPr>
          <p:cNvPr id="5" name="Slide Number Placeholder 5"/>
          <p:cNvSpPr>
            <a:spLocks noGrp="1"/>
          </p:cNvSpPr>
          <p:nvPr>
            <p:ph type="sldNum" sz="quarter" idx="12"/>
          </p:nvPr>
        </p:nvSpPr>
        <p:spPr/>
        <p:txBody>
          <a:bodyPr/>
          <a:lstStyle/>
          <a:p>
            <a:pPr lvl="1">
              <a:defRPr/>
            </a:pPr>
            <a:fld id="{59ACD8D2-C55D-484D-98E0-8F64A3E372F8}" type="slidenum">
              <a:rPr lang="ar-SA"/>
              <a:pPr lvl="1">
                <a:defRPr/>
              </a:pPr>
              <a:t>5</a:t>
            </a:fld>
            <a:endParaRPr lang="en-US">
              <a:latin typeface="Times New Roman" pitchFamily="18" charset="0"/>
            </a:endParaRPr>
          </a:p>
        </p:txBody>
      </p:sp>
      <p:sp>
        <p:nvSpPr>
          <p:cNvPr id="22530" name="Rectangle 2"/>
          <p:cNvSpPr>
            <a:spLocks noGrp="1" noChangeArrowheads="1"/>
          </p:cNvSpPr>
          <p:nvPr>
            <p:ph type="title"/>
          </p:nvPr>
        </p:nvSpPr>
        <p:spPr/>
        <p:txBody>
          <a:bodyPr/>
          <a:lstStyle/>
          <a:p>
            <a:pPr algn="r" rtl="1" eaLnBrk="1" hangingPunct="1">
              <a:defRPr/>
            </a:pPr>
            <a:r>
              <a:rPr lang="fa-IR" smtClean="0"/>
              <a:t>تعريف استرس</a:t>
            </a:r>
            <a:endParaRPr lang="en-US" smtClean="0"/>
          </a:p>
        </p:txBody>
      </p:sp>
      <p:sp>
        <p:nvSpPr>
          <p:cNvPr id="17413" name="Text Box 4"/>
          <p:cNvSpPr txBox="1">
            <a:spLocks noChangeArrowheads="1"/>
          </p:cNvSpPr>
          <p:nvPr/>
        </p:nvSpPr>
        <p:spPr bwMode="auto">
          <a:xfrm>
            <a:off x="685800" y="5715000"/>
            <a:ext cx="1143000" cy="457200"/>
          </a:xfrm>
          <a:prstGeom prst="rect">
            <a:avLst/>
          </a:prstGeom>
          <a:noFill/>
          <a:ln w="12700">
            <a:noFill/>
            <a:miter lim="800000"/>
            <a:headEnd type="none" w="sm" len="sm"/>
            <a:tailEnd type="none" w="sm" len="sm"/>
          </a:ln>
        </p:spPr>
        <p:txBody>
          <a:bodyPr>
            <a:spAutoFit/>
          </a:bodyPr>
          <a:lstStyle/>
          <a:p>
            <a:pPr algn="l">
              <a:spcBef>
                <a:spcPct val="50000"/>
              </a:spcBef>
            </a:pPr>
            <a:r>
              <a:rPr lang="fa-IR">
                <a:cs typeface="Times New Roman" pitchFamily="18" charset="0"/>
                <a:hlinkClick r:id="rId2" action="ppaction://hlinksldjump"/>
              </a:rPr>
              <a:t>بازگشت</a:t>
            </a:r>
            <a:endParaRPr lang="en-US">
              <a:cs typeface="Times New Roman" pitchFamily="18" charset="0"/>
            </a:endParaRPr>
          </a:p>
        </p:txBody>
      </p:sp>
    </p:spTree>
  </p:cSld>
  <p:clrMapOvr>
    <a:masterClrMapping/>
  </p:clrMapOvr>
  <p:transition advClick="0">
    <p:checke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Slide Number Placeholder 5"/>
          <p:cNvSpPr>
            <a:spLocks noGrp="1"/>
          </p:cNvSpPr>
          <p:nvPr>
            <p:ph type="sldNum" sz="quarter" idx="12"/>
          </p:nvPr>
        </p:nvSpPr>
        <p:spPr/>
        <p:txBody>
          <a:bodyPr/>
          <a:lstStyle/>
          <a:p>
            <a:pPr lvl="1">
              <a:defRPr/>
            </a:pPr>
            <a:fld id="{B7DDDFEE-FED1-46FA-ABC5-618D16AACFBB}" type="slidenum">
              <a:rPr lang="ar-SA"/>
              <a:pPr lvl="1">
                <a:defRPr/>
              </a:pPr>
              <a:t>6</a:t>
            </a:fld>
            <a:endParaRPr lang="en-US">
              <a:latin typeface="Times New Roman" pitchFamily="18" charset="0"/>
            </a:endParaRPr>
          </a:p>
        </p:txBody>
      </p:sp>
      <p:sp>
        <p:nvSpPr>
          <p:cNvPr id="23554" name="Rectangle 2"/>
          <p:cNvSpPr>
            <a:spLocks noGrp="1" noChangeArrowheads="1"/>
          </p:cNvSpPr>
          <p:nvPr>
            <p:ph type="title"/>
          </p:nvPr>
        </p:nvSpPr>
        <p:spPr/>
        <p:txBody>
          <a:bodyPr/>
          <a:lstStyle/>
          <a:p>
            <a:pPr algn="r" rtl="1" eaLnBrk="1" hangingPunct="1">
              <a:defRPr/>
            </a:pPr>
            <a:r>
              <a:rPr lang="fa-IR" smtClean="0">
                <a:cs typeface="Arial" pitchFamily="34" charset="0"/>
              </a:rPr>
              <a:t>مراحل ايجاد استرس</a:t>
            </a:r>
            <a:endParaRPr lang="en-US" smtClean="0">
              <a:cs typeface="Arial" pitchFamily="34" charset="0"/>
            </a:endParaRPr>
          </a:p>
        </p:txBody>
      </p:sp>
      <p:sp>
        <p:nvSpPr>
          <p:cNvPr id="18436" name="Line 5"/>
          <p:cNvSpPr>
            <a:spLocks noChangeShapeType="1"/>
          </p:cNvSpPr>
          <p:nvPr/>
        </p:nvSpPr>
        <p:spPr bwMode="auto">
          <a:xfrm flipH="1">
            <a:off x="6019800" y="2133600"/>
            <a:ext cx="1371600" cy="0"/>
          </a:xfrm>
          <a:prstGeom prst="line">
            <a:avLst/>
          </a:prstGeom>
          <a:noFill/>
          <a:ln w="12700">
            <a:solidFill>
              <a:schemeClr val="tx1"/>
            </a:solidFill>
            <a:round/>
            <a:headEnd type="none" w="sm" len="sm"/>
            <a:tailEnd type="triangle" w="lg" len="lg"/>
          </a:ln>
        </p:spPr>
        <p:txBody>
          <a:bodyPr/>
          <a:lstStyle/>
          <a:p>
            <a:endParaRPr lang="fa-IR"/>
          </a:p>
        </p:txBody>
      </p:sp>
      <p:sp>
        <p:nvSpPr>
          <p:cNvPr id="18437" name="Text Box 6"/>
          <p:cNvSpPr txBox="1">
            <a:spLocks noChangeArrowheads="1"/>
          </p:cNvSpPr>
          <p:nvPr/>
        </p:nvSpPr>
        <p:spPr bwMode="auto">
          <a:xfrm>
            <a:off x="7391400" y="1828800"/>
            <a:ext cx="1219200" cy="457200"/>
          </a:xfrm>
          <a:prstGeom prst="rect">
            <a:avLst/>
          </a:prstGeom>
          <a:noFill/>
          <a:ln w="12700">
            <a:noFill/>
            <a:miter lim="800000"/>
            <a:headEnd type="none" w="sm" len="sm"/>
            <a:tailEnd type="none" w="sm" len="sm"/>
          </a:ln>
        </p:spPr>
        <p:txBody>
          <a:bodyPr>
            <a:spAutoFit/>
          </a:bodyPr>
          <a:lstStyle/>
          <a:p>
            <a:pPr rtl="1">
              <a:spcBef>
                <a:spcPct val="50000"/>
              </a:spcBef>
            </a:pPr>
            <a:r>
              <a:rPr lang="fa-IR">
                <a:cs typeface="Times New Roman" pitchFamily="18" charset="0"/>
              </a:rPr>
              <a:t>اعلام خبر</a:t>
            </a:r>
            <a:endParaRPr lang="en-US">
              <a:cs typeface="Times New Roman" pitchFamily="18" charset="0"/>
            </a:endParaRPr>
          </a:p>
        </p:txBody>
      </p:sp>
      <p:sp>
        <p:nvSpPr>
          <p:cNvPr id="18438" name="Text Box 7"/>
          <p:cNvSpPr txBox="1">
            <a:spLocks noChangeArrowheads="1"/>
          </p:cNvSpPr>
          <p:nvPr/>
        </p:nvSpPr>
        <p:spPr bwMode="auto">
          <a:xfrm>
            <a:off x="3810000" y="1828800"/>
            <a:ext cx="2057400" cy="822325"/>
          </a:xfrm>
          <a:prstGeom prst="rect">
            <a:avLst/>
          </a:prstGeom>
          <a:noFill/>
          <a:ln w="12700">
            <a:noFill/>
            <a:miter lim="800000"/>
            <a:headEnd type="none" w="sm" len="sm"/>
            <a:tailEnd type="none" w="sm" len="sm"/>
          </a:ln>
        </p:spPr>
        <p:txBody>
          <a:bodyPr>
            <a:spAutoFit/>
          </a:bodyPr>
          <a:lstStyle/>
          <a:p>
            <a:pPr rtl="1">
              <a:spcBef>
                <a:spcPct val="50000"/>
              </a:spcBef>
            </a:pPr>
            <a:r>
              <a:rPr lang="fa-IR">
                <a:cs typeface="Times New Roman" pitchFamily="18" charset="0"/>
              </a:rPr>
              <a:t>تبديل به اعلام خطر در مغز</a:t>
            </a:r>
            <a:endParaRPr lang="en-US">
              <a:cs typeface="Times New Roman" pitchFamily="18" charset="0"/>
            </a:endParaRPr>
          </a:p>
        </p:txBody>
      </p:sp>
      <p:sp>
        <p:nvSpPr>
          <p:cNvPr id="18439" name="Line 8"/>
          <p:cNvSpPr>
            <a:spLocks noChangeShapeType="1"/>
          </p:cNvSpPr>
          <p:nvPr/>
        </p:nvSpPr>
        <p:spPr bwMode="auto">
          <a:xfrm flipH="1">
            <a:off x="2895600" y="2133600"/>
            <a:ext cx="1371600" cy="0"/>
          </a:xfrm>
          <a:prstGeom prst="line">
            <a:avLst/>
          </a:prstGeom>
          <a:noFill/>
          <a:ln w="12700">
            <a:solidFill>
              <a:schemeClr val="tx1"/>
            </a:solidFill>
            <a:round/>
            <a:headEnd type="none" w="sm" len="sm"/>
            <a:tailEnd type="triangle" w="lg" len="lg"/>
          </a:ln>
        </p:spPr>
        <p:txBody>
          <a:bodyPr/>
          <a:lstStyle/>
          <a:p>
            <a:endParaRPr lang="fa-IR"/>
          </a:p>
        </p:txBody>
      </p:sp>
      <p:sp>
        <p:nvSpPr>
          <p:cNvPr id="18440" name="Text Box 9"/>
          <p:cNvSpPr txBox="1">
            <a:spLocks noChangeArrowheads="1"/>
          </p:cNvSpPr>
          <p:nvPr/>
        </p:nvSpPr>
        <p:spPr bwMode="auto">
          <a:xfrm>
            <a:off x="228600" y="1676400"/>
            <a:ext cx="2514600" cy="822325"/>
          </a:xfrm>
          <a:prstGeom prst="rect">
            <a:avLst/>
          </a:prstGeom>
          <a:noFill/>
          <a:ln w="12700">
            <a:noFill/>
            <a:miter lim="800000"/>
            <a:headEnd type="none" w="sm" len="sm"/>
            <a:tailEnd type="none" w="sm" len="sm"/>
          </a:ln>
        </p:spPr>
        <p:txBody>
          <a:bodyPr>
            <a:spAutoFit/>
          </a:bodyPr>
          <a:lstStyle/>
          <a:p>
            <a:pPr rtl="1">
              <a:spcBef>
                <a:spcPct val="50000"/>
              </a:spcBef>
            </a:pPr>
            <a:r>
              <a:rPr lang="fa-IR">
                <a:cs typeface="Times New Roman" pitchFamily="18" charset="0"/>
              </a:rPr>
              <a:t>تفسير توسط هيپوتالاموس</a:t>
            </a:r>
            <a:endParaRPr lang="en-US">
              <a:cs typeface="Times New Roman" pitchFamily="18" charset="0"/>
            </a:endParaRPr>
          </a:p>
        </p:txBody>
      </p:sp>
      <p:sp>
        <p:nvSpPr>
          <p:cNvPr id="18441" name="Line 10"/>
          <p:cNvSpPr>
            <a:spLocks noChangeShapeType="1"/>
          </p:cNvSpPr>
          <p:nvPr/>
        </p:nvSpPr>
        <p:spPr bwMode="auto">
          <a:xfrm>
            <a:off x="1676400" y="2514600"/>
            <a:ext cx="0" cy="762000"/>
          </a:xfrm>
          <a:prstGeom prst="line">
            <a:avLst/>
          </a:prstGeom>
          <a:noFill/>
          <a:ln w="12700">
            <a:solidFill>
              <a:schemeClr val="tx1"/>
            </a:solidFill>
            <a:round/>
            <a:headEnd type="none" w="sm" len="sm"/>
            <a:tailEnd type="triangle" w="lg" len="lg"/>
          </a:ln>
        </p:spPr>
        <p:txBody>
          <a:bodyPr/>
          <a:lstStyle/>
          <a:p>
            <a:endParaRPr lang="fa-IR"/>
          </a:p>
        </p:txBody>
      </p:sp>
      <p:sp>
        <p:nvSpPr>
          <p:cNvPr id="18442" name="Text Box 11"/>
          <p:cNvSpPr txBox="1">
            <a:spLocks noChangeArrowheads="1"/>
          </p:cNvSpPr>
          <p:nvPr/>
        </p:nvSpPr>
        <p:spPr bwMode="auto">
          <a:xfrm>
            <a:off x="914400" y="3200400"/>
            <a:ext cx="1600200" cy="1187450"/>
          </a:xfrm>
          <a:prstGeom prst="rect">
            <a:avLst/>
          </a:prstGeom>
          <a:noFill/>
          <a:ln w="12700">
            <a:noFill/>
            <a:miter lim="800000"/>
            <a:headEnd type="none" w="sm" len="sm"/>
            <a:tailEnd type="none" w="sm" len="sm"/>
          </a:ln>
        </p:spPr>
        <p:txBody>
          <a:bodyPr>
            <a:spAutoFit/>
          </a:bodyPr>
          <a:lstStyle/>
          <a:p>
            <a:pPr rtl="1">
              <a:spcBef>
                <a:spcPct val="50000"/>
              </a:spcBef>
            </a:pPr>
            <a:r>
              <a:rPr lang="fa-IR">
                <a:cs typeface="Times New Roman" pitchFamily="18" charset="0"/>
              </a:rPr>
              <a:t>اخطار الكترو شيميايي براي هيپوفيز</a:t>
            </a:r>
            <a:endParaRPr lang="en-US">
              <a:cs typeface="Times New Roman" pitchFamily="18" charset="0"/>
            </a:endParaRPr>
          </a:p>
        </p:txBody>
      </p:sp>
      <p:sp>
        <p:nvSpPr>
          <p:cNvPr id="18443" name="Line 12"/>
          <p:cNvSpPr>
            <a:spLocks noChangeShapeType="1"/>
          </p:cNvSpPr>
          <p:nvPr/>
        </p:nvSpPr>
        <p:spPr bwMode="auto">
          <a:xfrm>
            <a:off x="2743200" y="3886200"/>
            <a:ext cx="1371600" cy="0"/>
          </a:xfrm>
          <a:prstGeom prst="line">
            <a:avLst/>
          </a:prstGeom>
          <a:noFill/>
          <a:ln w="12700">
            <a:solidFill>
              <a:schemeClr val="tx1"/>
            </a:solidFill>
            <a:round/>
            <a:headEnd type="none" w="sm" len="sm"/>
            <a:tailEnd type="triangle" w="lg" len="lg"/>
          </a:ln>
        </p:spPr>
        <p:txBody>
          <a:bodyPr/>
          <a:lstStyle/>
          <a:p>
            <a:endParaRPr lang="fa-IR"/>
          </a:p>
        </p:txBody>
      </p:sp>
      <p:sp>
        <p:nvSpPr>
          <p:cNvPr id="18444" name="Text Box 13"/>
          <p:cNvSpPr txBox="1">
            <a:spLocks noChangeArrowheads="1"/>
          </p:cNvSpPr>
          <p:nvPr/>
        </p:nvSpPr>
        <p:spPr bwMode="auto">
          <a:xfrm>
            <a:off x="4114800" y="3200400"/>
            <a:ext cx="2209800" cy="1735138"/>
          </a:xfrm>
          <a:prstGeom prst="rect">
            <a:avLst/>
          </a:prstGeom>
          <a:noFill/>
          <a:ln w="12700">
            <a:noFill/>
            <a:miter lim="800000"/>
            <a:headEnd type="none" w="sm" len="sm"/>
            <a:tailEnd type="none" w="sm" len="sm"/>
          </a:ln>
        </p:spPr>
        <p:txBody>
          <a:bodyPr>
            <a:spAutoFit/>
          </a:bodyPr>
          <a:lstStyle/>
          <a:p>
            <a:pPr rtl="1">
              <a:spcBef>
                <a:spcPct val="50000"/>
              </a:spcBef>
            </a:pPr>
            <a:r>
              <a:rPr lang="fa-IR">
                <a:cs typeface="Times New Roman" pitchFamily="18" charset="0"/>
              </a:rPr>
              <a:t>ترشح هورمون از هيپوفيز براي غدد فوق كليوي</a:t>
            </a:r>
          </a:p>
          <a:p>
            <a:pPr rtl="1">
              <a:spcBef>
                <a:spcPct val="50000"/>
              </a:spcBef>
            </a:pPr>
            <a:endParaRPr lang="en-US">
              <a:cs typeface="Times New Roman" pitchFamily="18" charset="0"/>
            </a:endParaRPr>
          </a:p>
        </p:txBody>
      </p:sp>
      <p:sp>
        <p:nvSpPr>
          <p:cNvPr id="18445" name="Line 14"/>
          <p:cNvSpPr>
            <a:spLocks noChangeShapeType="1"/>
          </p:cNvSpPr>
          <p:nvPr/>
        </p:nvSpPr>
        <p:spPr bwMode="auto">
          <a:xfrm>
            <a:off x="6324600" y="3810000"/>
            <a:ext cx="990600" cy="0"/>
          </a:xfrm>
          <a:prstGeom prst="line">
            <a:avLst/>
          </a:prstGeom>
          <a:noFill/>
          <a:ln w="12700">
            <a:solidFill>
              <a:schemeClr val="tx1"/>
            </a:solidFill>
            <a:round/>
            <a:headEnd type="none" w="sm" len="sm"/>
            <a:tailEnd type="triangle" w="lg" len="lg"/>
          </a:ln>
        </p:spPr>
        <p:txBody>
          <a:bodyPr/>
          <a:lstStyle/>
          <a:p>
            <a:endParaRPr lang="fa-IR"/>
          </a:p>
        </p:txBody>
      </p:sp>
      <p:sp>
        <p:nvSpPr>
          <p:cNvPr id="18446" name="Text Box 15"/>
          <p:cNvSpPr txBox="1">
            <a:spLocks noChangeArrowheads="1"/>
          </p:cNvSpPr>
          <p:nvPr/>
        </p:nvSpPr>
        <p:spPr bwMode="auto">
          <a:xfrm>
            <a:off x="7315200" y="3124200"/>
            <a:ext cx="1447800" cy="1552575"/>
          </a:xfrm>
          <a:prstGeom prst="rect">
            <a:avLst/>
          </a:prstGeom>
          <a:noFill/>
          <a:ln w="12700">
            <a:noFill/>
            <a:miter lim="800000"/>
            <a:headEnd type="none" w="sm" len="sm"/>
            <a:tailEnd type="none" w="sm" len="sm"/>
          </a:ln>
        </p:spPr>
        <p:txBody>
          <a:bodyPr>
            <a:spAutoFit/>
          </a:bodyPr>
          <a:lstStyle/>
          <a:p>
            <a:pPr rtl="1">
              <a:spcBef>
                <a:spcPct val="50000"/>
              </a:spcBef>
            </a:pPr>
            <a:r>
              <a:rPr lang="fa-IR">
                <a:cs typeface="Times New Roman" pitchFamily="18" charset="0"/>
              </a:rPr>
              <a:t>فعاليت غدد آدرنال و ترشح كورتيكوئيد</a:t>
            </a:r>
            <a:endParaRPr lang="en-US">
              <a:cs typeface="Times New Roman" pitchFamily="18" charset="0"/>
            </a:endParaRPr>
          </a:p>
        </p:txBody>
      </p:sp>
      <p:sp>
        <p:nvSpPr>
          <p:cNvPr id="18447" name="Line 16"/>
          <p:cNvSpPr>
            <a:spLocks noChangeShapeType="1"/>
          </p:cNvSpPr>
          <p:nvPr/>
        </p:nvSpPr>
        <p:spPr bwMode="auto">
          <a:xfrm flipH="1">
            <a:off x="8153400" y="4800600"/>
            <a:ext cx="0" cy="609600"/>
          </a:xfrm>
          <a:prstGeom prst="line">
            <a:avLst/>
          </a:prstGeom>
          <a:noFill/>
          <a:ln w="12700">
            <a:solidFill>
              <a:schemeClr val="tx1"/>
            </a:solidFill>
            <a:round/>
            <a:headEnd type="none" w="sm" len="sm"/>
            <a:tailEnd type="triangle" w="sm" len="sm"/>
          </a:ln>
        </p:spPr>
        <p:txBody>
          <a:bodyPr/>
          <a:lstStyle/>
          <a:p>
            <a:endParaRPr lang="fa-IR"/>
          </a:p>
        </p:txBody>
      </p:sp>
      <p:sp>
        <p:nvSpPr>
          <p:cNvPr id="18448" name="Text Box 17"/>
          <p:cNvSpPr txBox="1">
            <a:spLocks noChangeArrowheads="1"/>
          </p:cNvSpPr>
          <p:nvPr/>
        </p:nvSpPr>
        <p:spPr bwMode="auto">
          <a:xfrm>
            <a:off x="7391400" y="5410200"/>
            <a:ext cx="1219200" cy="1187450"/>
          </a:xfrm>
          <a:prstGeom prst="rect">
            <a:avLst/>
          </a:prstGeom>
          <a:noFill/>
          <a:ln w="12700">
            <a:noFill/>
            <a:miter lim="800000"/>
            <a:headEnd type="none" w="sm" len="sm"/>
            <a:tailEnd type="none" w="sm" len="sm"/>
          </a:ln>
        </p:spPr>
        <p:txBody>
          <a:bodyPr>
            <a:spAutoFit/>
          </a:bodyPr>
          <a:lstStyle/>
          <a:p>
            <a:pPr rtl="1">
              <a:spcBef>
                <a:spcPct val="50000"/>
              </a:spcBef>
            </a:pPr>
            <a:r>
              <a:rPr lang="fa-IR">
                <a:cs typeface="Times New Roman" pitchFamily="18" charset="0"/>
              </a:rPr>
              <a:t>ارسال پيام براي تمام غدد بدن</a:t>
            </a:r>
            <a:endParaRPr lang="en-US">
              <a:cs typeface="Times New Roman" pitchFamily="18" charset="0"/>
            </a:endParaRPr>
          </a:p>
        </p:txBody>
      </p:sp>
      <p:sp>
        <p:nvSpPr>
          <p:cNvPr id="18449" name="Line 18"/>
          <p:cNvSpPr>
            <a:spLocks noChangeShapeType="1"/>
          </p:cNvSpPr>
          <p:nvPr/>
        </p:nvSpPr>
        <p:spPr bwMode="auto">
          <a:xfrm flipH="1">
            <a:off x="6477000" y="5791200"/>
            <a:ext cx="914400" cy="0"/>
          </a:xfrm>
          <a:prstGeom prst="line">
            <a:avLst/>
          </a:prstGeom>
          <a:noFill/>
          <a:ln w="12700">
            <a:solidFill>
              <a:schemeClr val="tx1"/>
            </a:solidFill>
            <a:round/>
            <a:headEnd type="none" w="sm" len="sm"/>
            <a:tailEnd type="triangle" w="lg" len="lg"/>
          </a:ln>
        </p:spPr>
        <p:txBody>
          <a:bodyPr/>
          <a:lstStyle/>
          <a:p>
            <a:endParaRPr lang="fa-IR"/>
          </a:p>
        </p:txBody>
      </p:sp>
      <p:sp>
        <p:nvSpPr>
          <p:cNvPr id="18450" name="Text Box 19"/>
          <p:cNvSpPr txBox="1">
            <a:spLocks noChangeArrowheads="1"/>
          </p:cNvSpPr>
          <p:nvPr/>
        </p:nvSpPr>
        <p:spPr bwMode="auto">
          <a:xfrm>
            <a:off x="5105400" y="5105400"/>
            <a:ext cx="1295400" cy="1187450"/>
          </a:xfrm>
          <a:prstGeom prst="rect">
            <a:avLst/>
          </a:prstGeom>
          <a:noFill/>
          <a:ln w="12700">
            <a:noFill/>
            <a:miter lim="800000"/>
            <a:headEnd type="none" w="sm" len="sm"/>
            <a:tailEnd type="none" w="sm" len="sm"/>
          </a:ln>
        </p:spPr>
        <p:txBody>
          <a:bodyPr>
            <a:spAutoFit/>
          </a:bodyPr>
          <a:lstStyle/>
          <a:p>
            <a:pPr rtl="1">
              <a:spcBef>
                <a:spcPct val="50000"/>
              </a:spcBef>
            </a:pPr>
            <a:r>
              <a:rPr lang="fa-IR">
                <a:cs typeface="Times New Roman" pitchFamily="18" charset="0"/>
              </a:rPr>
              <a:t>افزايش فعاليت طحال </a:t>
            </a:r>
            <a:endParaRPr lang="en-US">
              <a:cs typeface="Times New Roman" pitchFamily="18" charset="0"/>
            </a:endParaRPr>
          </a:p>
        </p:txBody>
      </p:sp>
      <p:sp>
        <p:nvSpPr>
          <p:cNvPr id="18451" name="Line 20"/>
          <p:cNvSpPr>
            <a:spLocks noChangeShapeType="1"/>
          </p:cNvSpPr>
          <p:nvPr/>
        </p:nvSpPr>
        <p:spPr bwMode="auto">
          <a:xfrm flipH="1">
            <a:off x="4876800" y="5791200"/>
            <a:ext cx="762000" cy="0"/>
          </a:xfrm>
          <a:prstGeom prst="line">
            <a:avLst/>
          </a:prstGeom>
          <a:noFill/>
          <a:ln w="12700">
            <a:solidFill>
              <a:schemeClr val="tx1"/>
            </a:solidFill>
            <a:round/>
            <a:headEnd type="none" w="sm" len="sm"/>
            <a:tailEnd type="triangle" w="lg" len="lg"/>
          </a:ln>
        </p:spPr>
        <p:txBody>
          <a:bodyPr/>
          <a:lstStyle/>
          <a:p>
            <a:endParaRPr lang="fa-IR"/>
          </a:p>
        </p:txBody>
      </p:sp>
      <p:sp>
        <p:nvSpPr>
          <p:cNvPr id="18452" name="Text Box 21"/>
          <p:cNvSpPr txBox="1">
            <a:spLocks noChangeArrowheads="1"/>
          </p:cNvSpPr>
          <p:nvPr/>
        </p:nvSpPr>
        <p:spPr bwMode="auto">
          <a:xfrm>
            <a:off x="3505200" y="5257800"/>
            <a:ext cx="1371600" cy="822325"/>
          </a:xfrm>
          <a:prstGeom prst="rect">
            <a:avLst/>
          </a:prstGeom>
          <a:noFill/>
          <a:ln w="12700">
            <a:noFill/>
            <a:miter lim="800000"/>
            <a:headEnd type="none" w="sm" len="sm"/>
            <a:tailEnd type="none" w="sm" len="sm"/>
          </a:ln>
        </p:spPr>
        <p:txBody>
          <a:bodyPr>
            <a:spAutoFit/>
          </a:bodyPr>
          <a:lstStyle/>
          <a:p>
            <a:pPr rtl="1">
              <a:spcBef>
                <a:spcPct val="50000"/>
              </a:spcBef>
            </a:pPr>
            <a:r>
              <a:rPr lang="fa-IR">
                <a:cs typeface="Times New Roman" pitchFamily="18" charset="0"/>
              </a:rPr>
              <a:t>افزايش گلبول قرمز </a:t>
            </a:r>
            <a:endParaRPr lang="en-US">
              <a:cs typeface="Times New Roman" pitchFamily="18" charset="0"/>
            </a:endParaRPr>
          </a:p>
        </p:txBody>
      </p:sp>
      <p:sp>
        <p:nvSpPr>
          <p:cNvPr id="18453" name="Line 22"/>
          <p:cNvSpPr>
            <a:spLocks noChangeShapeType="1"/>
          </p:cNvSpPr>
          <p:nvPr/>
        </p:nvSpPr>
        <p:spPr bwMode="auto">
          <a:xfrm flipH="1">
            <a:off x="2667000" y="5791200"/>
            <a:ext cx="914400" cy="0"/>
          </a:xfrm>
          <a:prstGeom prst="line">
            <a:avLst/>
          </a:prstGeom>
          <a:noFill/>
          <a:ln w="12700">
            <a:solidFill>
              <a:schemeClr val="tx1"/>
            </a:solidFill>
            <a:round/>
            <a:headEnd type="none" w="sm" len="sm"/>
            <a:tailEnd type="triangle" w="lg" len="lg"/>
          </a:ln>
        </p:spPr>
        <p:txBody>
          <a:bodyPr/>
          <a:lstStyle/>
          <a:p>
            <a:endParaRPr lang="fa-IR"/>
          </a:p>
        </p:txBody>
      </p:sp>
      <p:sp>
        <p:nvSpPr>
          <p:cNvPr id="18454" name="Text Box 23"/>
          <p:cNvSpPr txBox="1">
            <a:spLocks noChangeArrowheads="1"/>
          </p:cNvSpPr>
          <p:nvPr/>
        </p:nvSpPr>
        <p:spPr bwMode="auto">
          <a:xfrm>
            <a:off x="609600" y="4876800"/>
            <a:ext cx="1828800" cy="1552575"/>
          </a:xfrm>
          <a:prstGeom prst="rect">
            <a:avLst/>
          </a:prstGeom>
          <a:noFill/>
          <a:ln w="12700">
            <a:noFill/>
            <a:miter lim="800000"/>
            <a:headEnd type="none" w="sm" len="sm"/>
            <a:tailEnd type="none" w="sm" len="sm"/>
          </a:ln>
        </p:spPr>
        <p:txBody>
          <a:bodyPr>
            <a:spAutoFit/>
          </a:bodyPr>
          <a:lstStyle/>
          <a:p>
            <a:pPr rtl="1">
              <a:spcBef>
                <a:spcPct val="50000"/>
              </a:spcBef>
            </a:pPr>
            <a:r>
              <a:rPr lang="fa-IR">
                <a:cs typeface="Times New Roman" pitchFamily="18" charset="0"/>
              </a:rPr>
              <a:t>افزايش اكسيژن غذا و افزايش قدرت لخته شدن خون</a:t>
            </a:r>
            <a:endParaRPr lang="en-US">
              <a:cs typeface="Times New Roman" pitchFamily="18" charset="0"/>
            </a:endParaRPr>
          </a:p>
        </p:txBody>
      </p:sp>
      <p:sp>
        <p:nvSpPr>
          <p:cNvPr id="18455" name="Line 24"/>
          <p:cNvSpPr>
            <a:spLocks noChangeShapeType="1"/>
          </p:cNvSpPr>
          <p:nvPr/>
        </p:nvSpPr>
        <p:spPr bwMode="auto">
          <a:xfrm flipH="1">
            <a:off x="228600" y="5715000"/>
            <a:ext cx="533400" cy="0"/>
          </a:xfrm>
          <a:prstGeom prst="line">
            <a:avLst/>
          </a:prstGeom>
          <a:noFill/>
          <a:ln w="12700">
            <a:solidFill>
              <a:schemeClr val="tx1"/>
            </a:solidFill>
            <a:round/>
            <a:headEnd type="none" w="sm" len="sm"/>
            <a:tailEnd type="triangle" w="lg" len="lg"/>
          </a:ln>
        </p:spPr>
        <p:txBody>
          <a:bodyPr/>
          <a:lstStyle/>
          <a:p>
            <a:endParaRPr lang="fa-IR"/>
          </a:p>
        </p:txBody>
      </p:sp>
    </p:spTree>
  </p:cSld>
  <p:clrMapOvr>
    <a:masterClrMapping/>
  </p:clrMapOvr>
  <p:transition>
    <p:checke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lide Number Placeholder 5"/>
          <p:cNvSpPr>
            <a:spLocks noGrp="1"/>
          </p:cNvSpPr>
          <p:nvPr>
            <p:ph type="sldNum" sz="quarter" idx="12"/>
          </p:nvPr>
        </p:nvSpPr>
        <p:spPr/>
        <p:txBody>
          <a:bodyPr/>
          <a:lstStyle/>
          <a:p>
            <a:pPr lvl="1">
              <a:defRPr/>
            </a:pPr>
            <a:fld id="{9FCBEC71-3496-45CA-96A5-2C1CBB50CFC5}" type="slidenum">
              <a:rPr lang="ar-SA"/>
              <a:pPr lvl="1">
                <a:defRPr/>
              </a:pPr>
              <a:t>7</a:t>
            </a:fld>
            <a:endParaRPr lang="en-US">
              <a:latin typeface="Times New Roman" pitchFamily="18" charset="0"/>
            </a:endParaRPr>
          </a:p>
        </p:txBody>
      </p:sp>
      <p:sp>
        <p:nvSpPr>
          <p:cNvPr id="19459" name="Line 3"/>
          <p:cNvSpPr>
            <a:spLocks noChangeShapeType="1"/>
          </p:cNvSpPr>
          <p:nvPr/>
        </p:nvSpPr>
        <p:spPr bwMode="auto">
          <a:xfrm flipH="1">
            <a:off x="5867400" y="1295400"/>
            <a:ext cx="1371600" cy="0"/>
          </a:xfrm>
          <a:prstGeom prst="line">
            <a:avLst/>
          </a:prstGeom>
          <a:noFill/>
          <a:ln w="12700">
            <a:solidFill>
              <a:schemeClr val="tx1"/>
            </a:solidFill>
            <a:round/>
            <a:headEnd type="none" w="sm" len="sm"/>
            <a:tailEnd type="triangle" w="lg" len="lg"/>
          </a:ln>
        </p:spPr>
        <p:txBody>
          <a:bodyPr/>
          <a:lstStyle/>
          <a:p>
            <a:endParaRPr lang="fa-IR"/>
          </a:p>
        </p:txBody>
      </p:sp>
      <p:sp>
        <p:nvSpPr>
          <p:cNvPr id="19460" name="Text Box 4"/>
          <p:cNvSpPr txBox="1">
            <a:spLocks noChangeArrowheads="1"/>
          </p:cNvSpPr>
          <p:nvPr/>
        </p:nvSpPr>
        <p:spPr bwMode="auto">
          <a:xfrm>
            <a:off x="7239000" y="533400"/>
            <a:ext cx="1676400" cy="1187450"/>
          </a:xfrm>
          <a:prstGeom prst="rect">
            <a:avLst/>
          </a:prstGeom>
          <a:noFill/>
          <a:ln w="12700">
            <a:noFill/>
            <a:miter lim="800000"/>
            <a:headEnd type="none" w="sm" len="sm"/>
            <a:tailEnd type="none" w="sm" len="sm"/>
          </a:ln>
        </p:spPr>
        <p:txBody>
          <a:bodyPr>
            <a:spAutoFit/>
          </a:bodyPr>
          <a:lstStyle/>
          <a:p>
            <a:pPr rtl="1">
              <a:spcBef>
                <a:spcPct val="50000"/>
              </a:spcBef>
            </a:pPr>
            <a:r>
              <a:rPr lang="fa-IR">
                <a:cs typeface="Times New Roman" pitchFamily="18" charset="0"/>
              </a:rPr>
              <a:t>كبد مواد قندي و ويتامين آزاد مي كند</a:t>
            </a:r>
            <a:endParaRPr lang="en-US">
              <a:cs typeface="Times New Roman" pitchFamily="18" charset="0"/>
            </a:endParaRPr>
          </a:p>
        </p:txBody>
      </p:sp>
      <p:sp>
        <p:nvSpPr>
          <p:cNvPr id="19461" name="Text Box 5"/>
          <p:cNvSpPr txBox="1">
            <a:spLocks noChangeArrowheads="1"/>
          </p:cNvSpPr>
          <p:nvPr/>
        </p:nvSpPr>
        <p:spPr bwMode="auto">
          <a:xfrm>
            <a:off x="3886200" y="838200"/>
            <a:ext cx="2057400" cy="822325"/>
          </a:xfrm>
          <a:prstGeom prst="rect">
            <a:avLst/>
          </a:prstGeom>
          <a:noFill/>
          <a:ln w="12700">
            <a:noFill/>
            <a:miter lim="800000"/>
            <a:headEnd type="none" w="sm" len="sm"/>
            <a:tailEnd type="none" w="sm" len="sm"/>
          </a:ln>
        </p:spPr>
        <p:txBody>
          <a:bodyPr>
            <a:spAutoFit/>
          </a:bodyPr>
          <a:lstStyle/>
          <a:p>
            <a:pPr rtl="1">
              <a:spcBef>
                <a:spcPct val="50000"/>
              </a:spcBef>
            </a:pPr>
            <a:r>
              <a:rPr lang="fa-IR">
                <a:cs typeface="Times New Roman" pitchFamily="18" charset="0"/>
              </a:rPr>
              <a:t>افزايش ضربان قلب</a:t>
            </a:r>
            <a:endParaRPr lang="en-US">
              <a:cs typeface="Times New Roman" pitchFamily="18" charset="0"/>
            </a:endParaRPr>
          </a:p>
        </p:txBody>
      </p:sp>
      <p:sp>
        <p:nvSpPr>
          <p:cNvPr id="19462" name="Line 6"/>
          <p:cNvSpPr>
            <a:spLocks noChangeShapeType="1"/>
          </p:cNvSpPr>
          <p:nvPr/>
        </p:nvSpPr>
        <p:spPr bwMode="auto">
          <a:xfrm flipH="1">
            <a:off x="2971800" y="1295400"/>
            <a:ext cx="1371600" cy="0"/>
          </a:xfrm>
          <a:prstGeom prst="line">
            <a:avLst/>
          </a:prstGeom>
          <a:noFill/>
          <a:ln w="12700">
            <a:solidFill>
              <a:schemeClr val="tx1"/>
            </a:solidFill>
            <a:round/>
            <a:headEnd type="none" w="sm" len="sm"/>
            <a:tailEnd type="triangle" w="lg" len="lg"/>
          </a:ln>
        </p:spPr>
        <p:txBody>
          <a:bodyPr/>
          <a:lstStyle/>
          <a:p>
            <a:endParaRPr lang="fa-IR"/>
          </a:p>
        </p:txBody>
      </p:sp>
      <p:sp>
        <p:nvSpPr>
          <p:cNvPr id="19463" name="Text Box 7"/>
          <p:cNvSpPr txBox="1">
            <a:spLocks noChangeArrowheads="1"/>
          </p:cNvSpPr>
          <p:nvPr/>
        </p:nvSpPr>
        <p:spPr bwMode="auto">
          <a:xfrm>
            <a:off x="0" y="838200"/>
            <a:ext cx="2819400" cy="1370013"/>
          </a:xfrm>
          <a:prstGeom prst="rect">
            <a:avLst/>
          </a:prstGeom>
          <a:noFill/>
          <a:ln w="12700">
            <a:noFill/>
            <a:miter lim="800000"/>
            <a:headEnd type="none" w="sm" len="sm"/>
            <a:tailEnd type="none" w="sm" len="sm"/>
          </a:ln>
        </p:spPr>
        <p:txBody>
          <a:bodyPr>
            <a:spAutoFit/>
          </a:bodyPr>
          <a:lstStyle/>
          <a:p>
            <a:pPr rtl="1">
              <a:spcBef>
                <a:spcPct val="50000"/>
              </a:spcBef>
            </a:pPr>
            <a:r>
              <a:rPr lang="fa-IR">
                <a:cs typeface="Times New Roman" pitchFamily="18" charset="0"/>
              </a:rPr>
              <a:t>جاري شدن خون از پوست به سمت ماهيچه ها</a:t>
            </a:r>
          </a:p>
          <a:p>
            <a:pPr rtl="1">
              <a:spcBef>
                <a:spcPct val="50000"/>
              </a:spcBef>
            </a:pPr>
            <a:endParaRPr lang="en-US">
              <a:cs typeface="Times New Roman" pitchFamily="18" charset="0"/>
            </a:endParaRPr>
          </a:p>
        </p:txBody>
      </p:sp>
      <p:sp>
        <p:nvSpPr>
          <p:cNvPr id="19464" name="Line 8"/>
          <p:cNvSpPr>
            <a:spLocks noChangeShapeType="1"/>
          </p:cNvSpPr>
          <p:nvPr/>
        </p:nvSpPr>
        <p:spPr bwMode="auto">
          <a:xfrm>
            <a:off x="1676400" y="1752600"/>
            <a:ext cx="0" cy="762000"/>
          </a:xfrm>
          <a:prstGeom prst="line">
            <a:avLst/>
          </a:prstGeom>
          <a:noFill/>
          <a:ln w="12700">
            <a:solidFill>
              <a:schemeClr val="tx1"/>
            </a:solidFill>
            <a:round/>
            <a:headEnd type="none" w="sm" len="sm"/>
            <a:tailEnd type="triangle" w="lg" len="lg"/>
          </a:ln>
        </p:spPr>
        <p:txBody>
          <a:bodyPr/>
          <a:lstStyle/>
          <a:p>
            <a:endParaRPr lang="fa-IR"/>
          </a:p>
        </p:txBody>
      </p:sp>
      <p:sp>
        <p:nvSpPr>
          <p:cNvPr id="19465" name="Text Box 9"/>
          <p:cNvSpPr txBox="1">
            <a:spLocks noChangeArrowheads="1"/>
          </p:cNvSpPr>
          <p:nvPr/>
        </p:nvSpPr>
        <p:spPr bwMode="auto">
          <a:xfrm>
            <a:off x="914400" y="2667000"/>
            <a:ext cx="1600200" cy="1370013"/>
          </a:xfrm>
          <a:prstGeom prst="rect">
            <a:avLst/>
          </a:prstGeom>
          <a:noFill/>
          <a:ln w="12700">
            <a:noFill/>
            <a:miter lim="800000"/>
            <a:headEnd type="none" w="sm" len="sm"/>
            <a:tailEnd type="none" w="sm" len="sm"/>
          </a:ln>
        </p:spPr>
        <p:txBody>
          <a:bodyPr>
            <a:spAutoFit/>
          </a:bodyPr>
          <a:lstStyle/>
          <a:p>
            <a:pPr rtl="1">
              <a:spcBef>
                <a:spcPct val="50000"/>
              </a:spcBef>
            </a:pPr>
            <a:r>
              <a:rPr lang="fa-IR">
                <a:cs typeface="Times New Roman" pitchFamily="18" charset="0"/>
              </a:rPr>
              <a:t>سردي دست و پا</a:t>
            </a:r>
          </a:p>
          <a:p>
            <a:pPr rtl="1">
              <a:spcBef>
                <a:spcPct val="50000"/>
              </a:spcBef>
            </a:pPr>
            <a:endParaRPr lang="en-US">
              <a:cs typeface="Times New Roman" pitchFamily="18" charset="0"/>
            </a:endParaRPr>
          </a:p>
        </p:txBody>
      </p:sp>
      <p:sp>
        <p:nvSpPr>
          <p:cNvPr id="19466" name="Line 10"/>
          <p:cNvSpPr>
            <a:spLocks noChangeShapeType="1"/>
          </p:cNvSpPr>
          <p:nvPr/>
        </p:nvSpPr>
        <p:spPr bwMode="auto">
          <a:xfrm>
            <a:off x="2667000" y="2971800"/>
            <a:ext cx="1371600" cy="0"/>
          </a:xfrm>
          <a:prstGeom prst="line">
            <a:avLst/>
          </a:prstGeom>
          <a:noFill/>
          <a:ln w="12700">
            <a:solidFill>
              <a:schemeClr val="tx1"/>
            </a:solidFill>
            <a:round/>
            <a:headEnd type="none" w="sm" len="sm"/>
            <a:tailEnd type="triangle" w="lg" len="lg"/>
          </a:ln>
        </p:spPr>
        <p:txBody>
          <a:bodyPr/>
          <a:lstStyle/>
          <a:p>
            <a:endParaRPr lang="fa-IR"/>
          </a:p>
        </p:txBody>
      </p:sp>
      <p:sp>
        <p:nvSpPr>
          <p:cNvPr id="19467" name="Text Box 11"/>
          <p:cNvSpPr txBox="1">
            <a:spLocks noChangeArrowheads="1"/>
          </p:cNvSpPr>
          <p:nvPr/>
        </p:nvSpPr>
        <p:spPr bwMode="auto">
          <a:xfrm>
            <a:off x="4114800" y="2438400"/>
            <a:ext cx="1905000" cy="822325"/>
          </a:xfrm>
          <a:prstGeom prst="rect">
            <a:avLst/>
          </a:prstGeom>
          <a:noFill/>
          <a:ln w="12700">
            <a:noFill/>
            <a:miter lim="800000"/>
            <a:headEnd type="none" w="sm" len="sm"/>
            <a:tailEnd type="none" w="sm" len="sm"/>
          </a:ln>
        </p:spPr>
        <p:txBody>
          <a:bodyPr>
            <a:spAutoFit/>
          </a:bodyPr>
          <a:lstStyle/>
          <a:p>
            <a:pPr rtl="1">
              <a:spcBef>
                <a:spcPct val="50000"/>
              </a:spcBef>
            </a:pPr>
            <a:r>
              <a:rPr lang="fa-IR">
                <a:cs typeface="Times New Roman" pitchFamily="18" charset="0"/>
              </a:rPr>
              <a:t>حالت تهاجمي همه ارگانيسمها</a:t>
            </a:r>
            <a:endParaRPr lang="en-US">
              <a:cs typeface="Times New Roman" pitchFamily="18" charset="0"/>
            </a:endParaRPr>
          </a:p>
        </p:txBody>
      </p:sp>
      <p:sp>
        <p:nvSpPr>
          <p:cNvPr id="19468" name="Text Box 24"/>
          <p:cNvSpPr txBox="1">
            <a:spLocks noChangeArrowheads="1"/>
          </p:cNvSpPr>
          <p:nvPr/>
        </p:nvSpPr>
        <p:spPr bwMode="auto">
          <a:xfrm>
            <a:off x="533400" y="3733800"/>
            <a:ext cx="8077200" cy="944563"/>
          </a:xfrm>
          <a:prstGeom prst="rect">
            <a:avLst/>
          </a:prstGeom>
          <a:noFill/>
          <a:ln w="12700">
            <a:noFill/>
            <a:miter lim="800000"/>
            <a:headEnd type="none" w="sm" len="sm"/>
            <a:tailEnd type="none" w="sm" len="sm"/>
          </a:ln>
        </p:spPr>
        <p:txBody>
          <a:bodyPr>
            <a:spAutoFit/>
          </a:bodyPr>
          <a:lstStyle/>
          <a:p>
            <a:pPr rtl="1">
              <a:spcBef>
                <a:spcPct val="50000"/>
              </a:spcBef>
            </a:pPr>
            <a:r>
              <a:rPr lang="fa-IR" sz="3200">
                <a:solidFill>
                  <a:schemeClr val="tx2"/>
                </a:solidFill>
                <a:cs typeface="Times New Roman" pitchFamily="18" charset="0"/>
              </a:rPr>
              <a:t>گام مقاومت</a:t>
            </a:r>
            <a:r>
              <a:rPr lang="fa-IR">
                <a:cs typeface="Times New Roman" pitchFamily="18" charset="0"/>
              </a:rPr>
              <a:t>: از چند ساعت تا چند روز ادامه مي باد و بدن براي مبارزه با عامل استرس بسيج مي شود(تخليه ذخاير)</a:t>
            </a:r>
            <a:endParaRPr lang="en-US">
              <a:cs typeface="Times New Roman" pitchFamily="18" charset="0"/>
            </a:endParaRPr>
          </a:p>
        </p:txBody>
      </p:sp>
      <p:sp>
        <p:nvSpPr>
          <p:cNvPr id="19469" name="Text Box 25"/>
          <p:cNvSpPr txBox="1">
            <a:spLocks noChangeArrowheads="1"/>
          </p:cNvSpPr>
          <p:nvPr/>
        </p:nvSpPr>
        <p:spPr bwMode="auto">
          <a:xfrm>
            <a:off x="533400" y="4876800"/>
            <a:ext cx="8001000" cy="1309688"/>
          </a:xfrm>
          <a:prstGeom prst="rect">
            <a:avLst/>
          </a:prstGeom>
          <a:noFill/>
          <a:ln w="12700">
            <a:noFill/>
            <a:miter lim="800000"/>
            <a:headEnd type="none" w="sm" len="sm"/>
            <a:tailEnd type="none" w="sm" len="sm"/>
          </a:ln>
        </p:spPr>
        <p:txBody>
          <a:bodyPr>
            <a:spAutoFit/>
          </a:bodyPr>
          <a:lstStyle/>
          <a:p>
            <a:pPr rtl="1">
              <a:spcBef>
                <a:spcPct val="50000"/>
              </a:spcBef>
            </a:pPr>
            <a:r>
              <a:rPr lang="fa-IR" sz="3200">
                <a:solidFill>
                  <a:schemeClr val="tx2"/>
                </a:solidFill>
                <a:cs typeface="Times New Roman" pitchFamily="18" charset="0"/>
              </a:rPr>
              <a:t>گام فرسودگي</a:t>
            </a:r>
            <a:r>
              <a:rPr lang="fa-IR">
                <a:cs typeface="Times New Roman" pitchFamily="18" charset="0"/>
              </a:rPr>
              <a:t>: انرژي بدن تمام مي شود و در برابر بيماريها و بد كار كردن اعضاي ديگر آسيب پذير مي شود و بيماريها تظاهر مي يابند و ممكن است علائمي شبيه سرماخوردگي بروز نمايد.</a:t>
            </a:r>
            <a:endParaRPr lang="en-US">
              <a:cs typeface="Times New Roman" pitchFamily="18" charset="0"/>
            </a:endParaRPr>
          </a:p>
        </p:txBody>
      </p:sp>
      <p:sp>
        <p:nvSpPr>
          <p:cNvPr id="19470" name="Text Box 26"/>
          <p:cNvSpPr txBox="1">
            <a:spLocks noChangeArrowheads="1"/>
          </p:cNvSpPr>
          <p:nvPr/>
        </p:nvSpPr>
        <p:spPr bwMode="auto">
          <a:xfrm>
            <a:off x="533400" y="5943600"/>
            <a:ext cx="1143000" cy="457200"/>
          </a:xfrm>
          <a:prstGeom prst="rect">
            <a:avLst/>
          </a:prstGeom>
          <a:noFill/>
          <a:ln w="12700">
            <a:noFill/>
            <a:miter lim="800000"/>
            <a:headEnd type="none" w="sm" len="sm"/>
            <a:tailEnd type="none" w="sm" len="sm"/>
          </a:ln>
        </p:spPr>
        <p:txBody>
          <a:bodyPr>
            <a:spAutoFit/>
          </a:bodyPr>
          <a:lstStyle/>
          <a:p>
            <a:pPr rtl="1">
              <a:spcBef>
                <a:spcPct val="50000"/>
              </a:spcBef>
            </a:pPr>
            <a:r>
              <a:rPr lang="fa-IR">
                <a:cs typeface="Times New Roman" pitchFamily="18" charset="0"/>
                <a:hlinkClick r:id="rId2" action="ppaction://hlinksldjump"/>
              </a:rPr>
              <a:t>بازگشت</a:t>
            </a:r>
            <a:endParaRPr lang="en-US">
              <a:cs typeface="Times New Roman" pitchFamily="18" charset="0"/>
            </a:endParaRPr>
          </a:p>
        </p:txBody>
      </p:sp>
    </p:spTree>
  </p:cSld>
  <p:clrMapOvr>
    <a:masterClrMapping/>
  </p:clrMapOvr>
  <p:transition advClick="0">
    <p:checke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2"/>
          </p:nvPr>
        </p:nvSpPr>
        <p:spPr/>
        <p:txBody>
          <a:bodyPr/>
          <a:lstStyle/>
          <a:p>
            <a:pPr lvl="1">
              <a:defRPr/>
            </a:pPr>
            <a:fld id="{240BB081-7A83-47D3-90B6-389AE5213034}" type="slidenum">
              <a:rPr lang="ar-SA"/>
              <a:pPr lvl="1">
                <a:defRPr/>
              </a:pPr>
              <a:t>8</a:t>
            </a:fld>
            <a:endParaRPr lang="en-US">
              <a:latin typeface="Times New Roman" pitchFamily="18" charset="0"/>
            </a:endParaRPr>
          </a:p>
        </p:txBody>
      </p:sp>
      <p:sp>
        <p:nvSpPr>
          <p:cNvPr id="25602" name="Rectangle 2"/>
          <p:cNvSpPr>
            <a:spLocks noGrp="1" noChangeArrowheads="1"/>
          </p:cNvSpPr>
          <p:nvPr>
            <p:ph type="title"/>
          </p:nvPr>
        </p:nvSpPr>
        <p:spPr/>
        <p:txBody>
          <a:bodyPr/>
          <a:lstStyle/>
          <a:p>
            <a:pPr algn="r" rtl="1" eaLnBrk="1" hangingPunct="1">
              <a:defRPr/>
            </a:pPr>
            <a:r>
              <a:rPr lang="fa-IR" smtClean="0">
                <a:cs typeface="Arial" pitchFamily="34" charset="0"/>
              </a:rPr>
              <a:t>نكاتي در مورد استرس</a:t>
            </a:r>
            <a:endParaRPr lang="en-US" smtClean="0">
              <a:cs typeface="Arial" pitchFamily="34" charset="0"/>
            </a:endParaRPr>
          </a:p>
        </p:txBody>
      </p:sp>
      <p:sp>
        <p:nvSpPr>
          <p:cNvPr id="20484" name="Rectangle 3"/>
          <p:cNvSpPr>
            <a:spLocks noChangeArrowheads="1"/>
          </p:cNvSpPr>
          <p:nvPr/>
        </p:nvSpPr>
        <p:spPr bwMode="auto">
          <a:xfrm>
            <a:off x="0" y="1905000"/>
            <a:ext cx="9144000" cy="4240213"/>
          </a:xfrm>
          <a:prstGeom prst="rect">
            <a:avLst/>
          </a:prstGeom>
          <a:noFill/>
          <a:ln w="12700">
            <a:noFill/>
            <a:miter lim="800000"/>
            <a:headEnd type="none" w="sm" len="sm"/>
            <a:tailEnd type="none" w="sm" len="sm"/>
          </a:ln>
        </p:spPr>
        <p:txBody>
          <a:bodyPr>
            <a:spAutoFit/>
          </a:bodyPr>
          <a:lstStyle/>
          <a:p>
            <a:pPr rtl="1"/>
            <a:r>
              <a:rPr kumimoji="1" lang="ar-SA" sz="2800">
                <a:cs typeface="Times New Roman" pitchFamily="18" charset="0"/>
              </a:rPr>
              <a:t>1ـ بدن انسان در مقابله با استرس از الگوی مشخصی پیروی و فرایند عصبی شیمیایی، معینی را طی می‌کند، رویدادهای هیجان آور خوشایند همان اندازه واکنش در بدن به وجود می آورند که رویدادهای ناخوشایند می‌توانند ایجاد کنند، یک خبر بسیار هیجان آور، همان اندازه استرس ایجاد می‌کند که یک خبر بد ایجاد می‌کند.</a:t>
            </a:r>
          </a:p>
          <a:p>
            <a:pPr rtl="1"/>
            <a:r>
              <a:rPr kumimoji="1" lang="ar-SA" sz="2000">
                <a:cs typeface="Times New Roman" pitchFamily="18" charset="0"/>
              </a:rPr>
              <a:t> </a:t>
            </a:r>
            <a:r>
              <a:rPr kumimoji="1" lang="ar-SA" sz="2800">
                <a:cs typeface="Times New Roman" pitchFamily="18" charset="0"/>
              </a:rPr>
              <a:t>۲ـ استرس هاي شدید و طولانی در همه حال باعث از پا درآمدن فرد نمی شوند و افراد در بعضی موارد می‌توانند با عوامل استرس زا سازگار شوند نمونه آن خو گرفتن افراد در شرایط سخت و طاقت فرسا مثل دوران اسارت یا خو گرفتن به کاری سخت و طاقت فرسا مثل شغل آتشکاری در ذوب آهن است.</a:t>
            </a:r>
          </a:p>
          <a:p>
            <a:pPr rtl="1"/>
            <a:r>
              <a:rPr kumimoji="1" lang="ar-SA" sz="2000">
                <a:cs typeface="Times New Roman" pitchFamily="18" charset="0"/>
              </a:rPr>
              <a:t> </a:t>
            </a:r>
            <a:endParaRPr kumimoji="1" lang="en-US" sz="2000">
              <a:cs typeface="Times New Roman" pitchFamily="18" charset="0"/>
            </a:endParaRPr>
          </a:p>
        </p:txBody>
      </p:sp>
    </p:spTree>
  </p:cSld>
  <p:clrMapOvr>
    <a:masterClrMapping/>
  </p:clrMapOvr>
  <p:transition>
    <p:checke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2"/>
          </p:nvPr>
        </p:nvSpPr>
        <p:spPr/>
        <p:txBody>
          <a:bodyPr/>
          <a:lstStyle/>
          <a:p>
            <a:pPr lvl="1">
              <a:defRPr/>
            </a:pPr>
            <a:fld id="{C620997E-10A5-4DF7-9C5A-F0C73293B342}" type="slidenum">
              <a:rPr lang="ar-SA"/>
              <a:pPr lvl="1">
                <a:defRPr/>
              </a:pPr>
              <a:t>9</a:t>
            </a:fld>
            <a:endParaRPr lang="en-US">
              <a:latin typeface="Times New Roman" pitchFamily="18" charset="0"/>
            </a:endParaRPr>
          </a:p>
        </p:txBody>
      </p:sp>
      <p:sp>
        <p:nvSpPr>
          <p:cNvPr id="21507" name="Rectangle 3"/>
          <p:cNvSpPr>
            <a:spLocks noChangeArrowheads="1"/>
          </p:cNvSpPr>
          <p:nvPr/>
        </p:nvSpPr>
        <p:spPr bwMode="auto">
          <a:xfrm>
            <a:off x="228600" y="533400"/>
            <a:ext cx="8686800" cy="4789488"/>
          </a:xfrm>
          <a:prstGeom prst="rect">
            <a:avLst/>
          </a:prstGeom>
          <a:noFill/>
          <a:ln w="12700">
            <a:noFill/>
            <a:miter lim="800000"/>
            <a:headEnd type="none" w="sm" len="sm"/>
            <a:tailEnd type="none" w="sm" len="sm"/>
          </a:ln>
        </p:spPr>
        <p:txBody>
          <a:bodyPr>
            <a:spAutoFit/>
          </a:bodyPr>
          <a:lstStyle/>
          <a:p>
            <a:pPr rtl="1"/>
            <a:r>
              <a:rPr kumimoji="1" lang="ar-SA" sz="2800">
                <a:cs typeface="Times New Roman" pitchFamily="18" charset="0"/>
              </a:rPr>
              <a:t>۳ـ این افراد با وجود سازگاری با شرایط استرس زا نمی‌توانند از آثار زیان بار آن صد در صد مصون بمانند و دچار مشکلات جسمانی، روانی، عاطفی و اجتماعی می‌شوند. مثلاً فردی که مدت زیادی در اسارت است یا فردی که تحت شرایط بدی در معدن تاریک و دورافتاده‌ای کار می‌کند، بعد از مدتی دچار ناراحتی‌های روحی ـ عاطفی و پیری زودرس می‌شود.</a:t>
            </a:r>
          </a:p>
          <a:p>
            <a:pPr rtl="1"/>
            <a:endParaRPr kumimoji="1" lang="ar-SA" sz="2800">
              <a:cs typeface="Times New Roman" pitchFamily="18" charset="0"/>
            </a:endParaRPr>
          </a:p>
          <a:p>
            <a:pPr rtl="1"/>
            <a:r>
              <a:rPr kumimoji="1" lang="ar-SA" sz="2800">
                <a:cs typeface="Times New Roman" pitchFamily="18" charset="0"/>
              </a:rPr>
              <a:t> ۴ـ بدن ما وقتی چیزی را استرس تلقی کرده و به آن واکنش نشان می دهد که ذهن ما به آن مارک استرس زده و در واقع پیشتر آن را شناخته باشد. </a:t>
            </a:r>
          </a:p>
          <a:p>
            <a:pPr rtl="1"/>
            <a:endParaRPr kumimoji="1" lang="ar-SA" sz="2800">
              <a:cs typeface="Times New Roman" pitchFamily="18" charset="0"/>
            </a:endParaRPr>
          </a:p>
          <a:p>
            <a:pPr rtl="1"/>
            <a:r>
              <a:rPr kumimoji="1" lang="ar-SA" sz="2800">
                <a:cs typeface="Times New Roman" pitchFamily="18" charset="0"/>
              </a:rPr>
              <a:t>۵ـ نوع پاسخ افراد به استرس نیز به ویژگیهای شخصیتی، مسائل فرهنگی، شرایط زندگی و تجربه‌های افراد بر می‌گردد</a:t>
            </a:r>
            <a:r>
              <a:rPr kumimoji="1" lang="en-US" sz="2800">
                <a:cs typeface="Times New Roman" pitchFamily="18" charset="0"/>
              </a:rPr>
              <a:t> </a:t>
            </a:r>
          </a:p>
        </p:txBody>
      </p:sp>
      <p:sp>
        <p:nvSpPr>
          <p:cNvPr id="21508" name="Text Box 4"/>
          <p:cNvSpPr txBox="1">
            <a:spLocks noChangeArrowheads="1"/>
          </p:cNvSpPr>
          <p:nvPr/>
        </p:nvSpPr>
        <p:spPr bwMode="auto">
          <a:xfrm>
            <a:off x="685800" y="5715000"/>
            <a:ext cx="1143000" cy="457200"/>
          </a:xfrm>
          <a:prstGeom prst="rect">
            <a:avLst/>
          </a:prstGeom>
          <a:noFill/>
          <a:ln w="12700">
            <a:noFill/>
            <a:miter lim="800000"/>
            <a:headEnd type="none" w="sm" len="sm"/>
            <a:tailEnd type="none" w="sm" len="sm"/>
          </a:ln>
        </p:spPr>
        <p:txBody>
          <a:bodyPr>
            <a:spAutoFit/>
          </a:bodyPr>
          <a:lstStyle/>
          <a:p>
            <a:pPr algn="l">
              <a:spcBef>
                <a:spcPct val="50000"/>
              </a:spcBef>
            </a:pPr>
            <a:r>
              <a:rPr lang="fa-IR">
                <a:cs typeface="Times New Roman" pitchFamily="18" charset="0"/>
                <a:hlinkClick r:id="rId2" action="ppaction://hlinksldjump"/>
              </a:rPr>
              <a:t>بازگشت</a:t>
            </a:r>
            <a:endParaRPr lang="en-US">
              <a:cs typeface="Times New Roman" pitchFamily="18" charset="0"/>
            </a:endParaRPr>
          </a:p>
        </p:txBody>
      </p:sp>
    </p:spTree>
  </p:cSld>
  <p:clrMapOvr>
    <a:masterClrMapping/>
  </p:clrMapOvr>
  <p:transition advClick="0">
    <p:checker/>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741</TotalTime>
  <Words>4086</Words>
  <Application>Microsoft Office PowerPoint</Application>
  <PresentationFormat>On-screen Show (4:3)</PresentationFormat>
  <Paragraphs>504</Paragraphs>
  <Slides>49</Slides>
  <Notes>2</Notes>
  <HiddenSlides>0</HiddenSlides>
  <MMClips>0</MMClips>
  <ScaleCrop>false</ScaleCrop>
  <HeadingPairs>
    <vt:vector size="4" baseType="variant">
      <vt:variant>
        <vt:lpstr>Theme</vt:lpstr>
      </vt:variant>
      <vt:variant>
        <vt:i4>1</vt:i4>
      </vt:variant>
      <vt:variant>
        <vt:lpstr>Slide Titles</vt:lpstr>
      </vt:variant>
      <vt:variant>
        <vt:i4>49</vt:i4>
      </vt:variant>
    </vt:vector>
  </HeadingPairs>
  <TitlesOfParts>
    <vt:vector size="50" baseType="lpstr">
      <vt:lpstr>Concourse</vt:lpstr>
      <vt:lpstr>مديريت استرس</vt:lpstr>
      <vt:lpstr>مقدمه</vt:lpstr>
      <vt:lpstr> </vt:lpstr>
      <vt:lpstr>عناوين بحث:</vt:lpstr>
      <vt:lpstr>تعريف استرس</vt:lpstr>
      <vt:lpstr>مراحل ايجاد استرس</vt:lpstr>
      <vt:lpstr>Slide 7</vt:lpstr>
      <vt:lpstr>نكاتي در مورد استرس</vt:lpstr>
      <vt:lpstr>Slide 9</vt:lpstr>
      <vt:lpstr>علائم استرس</vt:lpstr>
      <vt:lpstr>بيماريهاي استرس</vt:lpstr>
      <vt:lpstr>عوامل ايجاد استرس</vt:lpstr>
      <vt:lpstr>علل فردي</vt:lpstr>
      <vt:lpstr>تاثير مواد غذايي بر ميزان استرس</vt:lpstr>
      <vt:lpstr>Slide 15</vt:lpstr>
      <vt:lpstr>Slide 16</vt:lpstr>
      <vt:lpstr>Slide 17</vt:lpstr>
      <vt:lpstr>Slide 18</vt:lpstr>
      <vt:lpstr>علل گروهي</vt:lpstr>
      <vt:lpstr>علل سازماني</vt:lpstr>
      <vt:lpstr>علل فراسازماني</vt:lpstr>
      <vt:lpstr>هزينه هاي استرس</vt:lpstr>
      <vt:lpstr>آثار احساسي استرس</vt:lpstr>
      <vt:lpstr>آثار خانوادگي</vt:lpstr>
      <vt:lpstr>آثار اجتماعي</vt:lpstr>
      <vt:lpstr>آثار اقتصادي (شركتها)</vt:lpstr>
      <vt:lpstr>تجزيه و تحليل دلائل ايجاد استرس</vt:lpstr>
      <vt:lpstr>Slide 28</vt:lpstr>
      <vt:lpstr>Slide 29</vt:lpstr>
      <vt:lpstr>تشخيص استرس در ديگران (الگوهاي رفتاري)</vt:lpstr>
      <vt:lpstr>مقابله با استرس در محل كار</vt:lpstr>
      <vt:lpstr>برقراري يك ارتباط خوب</vt:lpstr>
      <vt:lpstr>تعادل درون</vt:lpstr>
      <vt:lpstr>كمك به كاركنان</vt:lpstr>
      <vt:lpstr>اقداماتي در منزل</vt:lpstr>
      <vt:lpstr>فراغت از كار</vt:lpstr>
      <vt:lpstr>تمريناتي رفع استرس</vt:lpstr>
      <vt:lpstr>Slide 38</vt:lpstr>
      <vt:lpstr>Slide 39</vt:lpstr>
      <vt:lpstr>پرورش علائق</vt:lpstr>
      <vt:lpstr>بهبود رژيم غذايي</vt:lpstr>
      <vt:lpstr>چند راهكار معنوي براي كاهش استرس</vt:lpstr>
      <vt:lpstr>Slide 43</vt:lpstr>
      <vt:lpstr>اندازه گيري استرس</vt:lpstr>
      <vt:lpstr>Slide 45</vt:lpstr>
      <vt:lpstr>Slide 46</vt:lpstr>
      <vt:lpstr>Slide 47</vt:lpstr>
      <vt:lpstr>Slide 48</vt:lpstr>
      <vt:lpstr>منابع</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tetra</dc:creator>
  <cp:lastModifiedBy>rasan nezhad</cp:lastModifiedBy>
  <cp:revision>47</cp:revision>
  <cp:lastPrinted>1601-01-01T00:00:00Z</cp:lastPrinted>
  <dcterms:created xsi:type="dcterms:W3CDTF">1601-01-01T00:00:00Z</dcterms:created>
  <dcterms:modified xsi:type="dcterms:W3CDTF">2014-12-07T10:44:14Z</dcterms:modified>
</cp:coreProperties>
</file>